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594F-EDBA-445A-995F-7E9E6DE57DFB}" type="datetimeFigureOut">
              <a:rPr lang="th-TH" smtClean="0"/>
              <a:pPr/>
              <a:t>02/08/59</a:t>
            </a:fld>
            <a:endParaRPr lang="th-TH"/>
          </a:p>
        </p:txBody>
      </p:sp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7F8F8C-52DB-4030-A333-60D0B7F169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594F-EDBA-445A-995F-7E9E6DE57DFB}" type="datetimeFigureOut">
              <a:rPr lang="th-TH" smtClean="0"/>
              <a:pPr/>
              <a:t>02/08/59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F8C-52DB-4030-A333-60D0B7F169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594F-EDBA-445A-995F-7E9E6DE57DFB}" type="datetimeFigureOut">
              <a:rPr lang="th-TH" smtClean="0"/>
              <a:pPr/>
              <a:t>02/08/59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F8C-52DB-4030-A333-60D0B7F169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ยึด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594F-EDBA-445A-995F-7E9E6DE57DFB}" type="datetimeFigureOut">
              <a:rPr lang="th-TH" smtClean="0"/>
              <a:pPr/>
              <a:t>02/08/59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7F8F8C-52DB-4030-A333-60D0B7F169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594F-EDBA-445A-995F-7E9E6DE57DFB}" type="datetimeFigureOut">
              <a:rPr lang="th-TH" smtClean="0"/>
              <a:pPr/>
              <a:t>02/08/59</a:t>
            </a:fld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F8C-52DB-4030-A333-60D0B7F169E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594F-EDBA-445A-995F-7E9E6DE57DFB}" type="datetimeFigureOut">
              <a:rPr lang="th-TH" smtClean="0"/>
              <a:pPr/>
              <a:t>02/08/59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F8C-52DB-4030-A333-60D0B7F169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594F-EDBA-445A-995F-7E9E6DE57DFB}" type="datetimeFigureOut">
              <a:rPr lang="th-TH" smtClean="0"/>
              <a:pPr/>
              <a:t>02/08/59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7F8F8C-52DB-4030-A333-60D0B7F169E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594F-EDBA-445A-995F-7E9E6DE57DFB}" type="datetimeFigureOut">
              <a:rPr lang="th-TH" smtClean="0"/>
              <a:pPr/>
              <a:t>02/08/59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F8C-52DB-4030-A333-60D0B7F169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594F-EDBA-445A-995F-7E9E6DE57DFB}" type="datetimeFigureOut">
              <a:rPr lang="th-TH" smtClean="0"/>
              <a:pPr/>
              <a:t>02/08/59</a:t>
            </a:fld>
            <a:endParaRPr lang="th-TH"/>
          </a:p>
        </p:txBody>
      </p:sp>
      <p:sp>
        <p:nvSpPr>
          <p:cNvPr id="24" name="ตัวยึด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F8C-52DB-4030-A333-60D0B7F169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594F-EDBA-445A-995F-7E9E6DE57DFB}" type="datetimeFigureOut">
              <a:rPr lang="th-TH" smtClean="0"/>
              <a:pPr/>
              <a:t>02/08/59</a:t>
            </a:fld>
            <a:endParaRPr lang="th-TH"/>
          </a:p>
        </p:txBody>
      </p:sp>
      <p:sp>
        <p:nvSpPr>
          <p:cNvPr id="29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F8C-52DB-4030-A333-60D0B7F169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594F-EDBA-445A-995F-7E9E6DE57DFB}" type="datetimeFigureOut">
              <a:rPr lang="th-TH" smtClean="0"/>
              <a:pPr/>
              <a:t>02/08/59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8F8C-52DB-4030-A333-60D0B7F169E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ยึด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2E594F-EDBA-445A-995F-7E9E6DE57DFB}" type="datetimeFigureOut">
              <a:rPr lang="th-TH" smtClean="0"/>
              <a:pPr/>
              <a:t>02/08/59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7F8F8C-52DB-4030-A333-60D0B7F169E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D:\งานเป้า\กิจกรรมโรงเรียนวิถีพุทธ 59\จากพระ\ตราสัญลัก\IMG_0640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tretch>
            <a:fillRect/>
          </a:stretch>
        </p:blipFill>
        <p:spPr bwMode="auto">
          <a:xfrm>
            <a:off x="2143108" y="4286256"/>
            <a:ext cx="2428860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3" descr="D:\งานเป้า\กิจกรรมโรงเรียนวิถีพุทธ 59\จากพระ\ตราสัญลัก\IMG_0640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tretch>
            <a:fillRect/>
          </a:stretch>
        </p:blipFill>
        <p:spPr bwMode="auto">
          <a:xfrm>
            <a:off x="0" y="4286256"/>
            <a:ext cx="2428860" cy="2571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3" descr="D:\งานเป้า\กิจกรรมโรงเรียนวิถีพุทธ 59\จากพระ\ตราสัญลัก\IMG_0640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rot="5400000">
            <a:off x="6429368" y="4143368"/>
            <a:ext cx="2500306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3" descr="D:\งานเป้า\กิจกรรมโรงเรียนวิถีพุทธ 59\จากพระ\ตราสัญลัก\IMG_0640.JPG"/>
          <p:cNvPicPr>
            <a:picLocks noChangeAspect="1" noChangeArrowheads="1"/>
          </p:cNvPicPr>
          <p:nvPr/>
        </p:nvPicPr>
        <p:blipFill>
          <a:blip r:embed="rId2" cstate="print">
            <a:lum bright="20000" contrast="30000"/>
          </a:blip>
          <a:stretch>
            <a:fillRect/>
          </a:stretch>
        </p:blipFill>
        <p:spPr bwMode="auto">
          <a:xfrm>
            <a:off x="4500562" y="4286256"/>
            <a:ext cx="2428860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D:\งานเป้า\กิจกรรมโรงเรียนวิถีพุทธ 59\จากพระ\ตราสัญลัก\IMG_0642.JPG"/>
          <p:cNvPicPr>
            <a:picLocks noChangeAspect="1" noChangeArrowheads="1"/>
          </p:cNvPicPr>
          <p:nvPr/>
        </p:nvPicPr>
        <p:blipFill>
          <a:blip r:embed="rId5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1928794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D:\งานเป้า\กิจกรรมโรงเรียนวิถีพุทธ 59\จากพระ\ตราสัญลัก\IMG_0640.JPG"/>
          <p:cNvPicPr>
            <a:picLocks noChangeAspect="1" noChangeArrowheads="1"/>
          </p:cNvPicPr>
          <p:nvPr/>
        </p:nvPicPr>
        <p:blipFill>
          <a:blip r:embed="rId6">
            <a:lum contrast="10000"/>
          </a:blip>
          <a:srcRect/>
          <a:stretch>
            <a:fillRect/>
          </a:stretch>
        </p:blipFill>
        <p:spPr bwMode="auto">
          <a:xfrm>
            <a:off x="0" y="2071678"/>
            <a:ext cx="1714480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D:\งานเป้า\กิจกรรมโรงเรียนวิถีพุทธ 59\จากพระ\ตราสัญลัก\IMG_3730.JPG"/>
          <p:cNvPicPr>
            <a:picLocks noChangeAspect="1" noChangeArrowheads="1"/>
          </p:cNvPicPr>
          <p:nvPr/>
        </p:nvPicPr>
        <p:blipFill>
          <a:blip r:embed="rId7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7643834" y="1928802"/>
            <a:ext cx="1500166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D:\งานเป้า\กิจกรรมโรงเรียนวิถีพุทธ 59\จากพระ\ตราสัญลัก\IMG_0639.PNG"/>
          <p:cNvPicPr>
            <a:picLocks noChangeAspect="1" noChangeArrowheads="1"/>
          </p:cNvPicPr>
          <p:nvPr/>
        </p:nvPicPr>
        <p:blipFill>
          <a:blip r:embed="rId8" cstate="print">
            <a:lum contrast="10000"/>
          </a:blip>
          <a:srcRect/>
          <a:stretch>
            <a:fillRect/>
          </a:stretch>
        </p:blipFill>
        <p:spPr bwMode="auto">
          <a:xfrm>
            <a:off x="7643834" y="0"/>
            <a:ext cx="1500166" cy="2285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รูปภาพ 11" descr="C:\Users\Administrator\Desktop\กิจกรรมโรงเรียนวิถีพุทธ 59\36103196_0_20130723-093323.jpg"/>
          <p:cNvPicPr/>
          <p:nvPr/>
        </p:nvPicPr>
        <p:blipFill>
          <a:blip r:embed="rId9">
            <a:lum bright="-20000" contrast="40000"/>
          </a:blip>
          <a:srcRect/>
          <a:stretch>
            <a:fillRect/>
          </a:stretch>
        </p:blipFill>
        <p:spPr bwMode="auto">
          <a:xfrm>
            <a:off x="1857356" y="0"/>
            <a:ext cx="2062793" cy="2285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รูปภาพ 10" descr="C:\Users\Administrator\Desktop\กิจกรรมโรงเรียนวิถีพุทธ 59\ดาวน์โหลด.jpg"/>
          <p:cNvPicPr/>
          <p:nvPr/>
        </p:nvPicPr>
        <p:blipFill>
          <a:blip r:embed="rId10">
            <a:lum contrast="10000"/>
          </a:blip>
          <a:srcRect/>
          <a:stretch>
            <a:fillRect/>
          </a:stretch>
        </p:blipFill>
        <p:spPr bwMode="auto">
          <a:xfrm>
            <a:off x="3929058" y="0"/>
            <a:ext cx="1785950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รูปภาพ 12" descr="C:\Users\Administrator\Desktop\กิจกรรมโรงเรียนวิถีพุทธ 59\images.jpg"/>
          <p:cNvPicPr/>
          <p:nvPr/>
        </p:nvPicPr>
        <p:blipFill>
          <a:blip r:embed="rId11">
            <a:lum contrast="10000"/>
          </a:blip>
          <a:srcRect/>
          <a:stretch>
            <a:fillRect/>
          </a:stretch>
        </p:blipFill>
        <p:spPr bwMode="auto">
          <a:xfrm>
            <a:off x="5786446" y="0"/>
            <a:ext cx="2110328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สี่เหลี่ยมผืนผ้า 13"/>
          <p:cNvSpPr/>
          <p:nvPr/>
        </p:nvSpPr>
        <p:spPr>
          <a:xfrm>
            <a:off x="1714480" y="2095191"/>
            <a:ext cx="63579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เข้าค่ายคุณธรรม</a:t>
            </a:r>
          </a:p>
          <a:p>
            <a:pPr algn="ctr"/>
            <a:r>
              <a:rPr lang="th-TH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ตามแนวทางโครงการวิถีพุทธ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57240" y="3824591"/>
            <a:ext cx="7858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วันที่ ๔ 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</a:t>
            </a:r>
            <a:r>
              <a:rPr lang="th-TH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๕ สิงหาคม ๒๕๕๙</a:t>
            </a:r>
            <a:endParaRPr lang="th-TH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0" y="442913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โรงเรียนบ้านแก้งขี้เหล็ก</a:t>
            </a: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-142908" y="5103674"/>
            <a:ext cx="92869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สำนักงานเขตพื้นที่การศึกษาประถมศึกษาอุบลราชธานี เขต ๕</a:t>
            </a:r>
            <a:endParaRPr lang="th-TH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26</Words>
  <Application>Microsoft Office PowerPoint</Application>
  <PresentationFormat>นำเสนอทางหน้าจอ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ทางเดิน</vt:lpstr>
      <vt:lpstr>ภาพนิ่ง 1</vt:lpstr>
    </vt:vector>
  </TitlesOfParts>
  <Company>Advice Detudom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Advice</dc:creator>
  <cp:lastModifiedBy>Advice</cp:lastModifiedBy>
  <cp:revision>27</cp:revision>
  <dcterms:created xsi:type="dcterms:W3CDTF">2016-08-01T13:01:41Z</dcterms:created>
  <dcterms:modified xsi:type="dcterms:W3CDTF">2016-08-02T05:27:04Z</dcterms:modified>
</cp:coreProperties>
</file>