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6858000" cy="9906000" type="A4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63"/>
    <a:srgbClr val="AED763"/>
    <a:srgbClr val="6ADBF6"/>
    <a:srgbClr val="F9D283"/>
    <a:srgbClr val="7AD4E0"/>
    <a:srgbClr val="F76A5B"/>
    <a:srgbClr val="2509F7"/>
    <a:srgbClr val="EEE572"/>
    <a:srgbClr val="CE8EC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660" y="-7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9E90A-7FBE-477F-9035-875493B817FE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A488-8EAC-4E81-AA92-1ED658FE167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0254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BA488-8EAC-4E81-AA92-1ED658FE1671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394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942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529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3219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9424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2087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67251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464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2089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37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225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151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8155-F160-4022-BC30-F26E84C3DE75}" type="datetimeFigureOut">
              <a:rPr lang="th-TH" smtClean="0"/>
              <a:t>24/08/62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20154-8542-419B-970E-EFB348FEB83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612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1.jpg"/><Relationship Id="rId7" Type="http://schemas.openxmlformats.org/officeDocument/2006/relationships/image" Target="../media/image4.jpe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8.jpe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Relationship Id="rId1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78386" y="4454245"/>
            <a:ext cx="5804963" cy="1323439"/>
          </a:xfrm>
          <a:prstGeom prst="rect">
            <a:avLst/>
          </a:prstGeom>
          <a:solidFill>
            <a:srgbClr val="F9D28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๒ กรกฎาคม พ.ศ.๒๕๖๒</a:t>
            </a:r>
          </a:p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พระเดชพระคุณท่านเจ้าคุณพระกิตติวิมล ผู้ช่วยเจ้าอาวาสวัดเจดีย์หลวงวรวิหาร เจ้าคณะอำเภอเมืองเชียงใหม่-หางดง (ธ) ปฏิบัติหน้าที่แทนหลวงปู่พระราชเจติยา เจ้าอาวาสวัดเจดีย์หลวงวรวิหาร </a:t>
            </a:r>
          </a:p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เมตตาเป็นประธานในการมอบประกาศนียบัตร ผู้สอบไล่ได้ธรรมศึกษาตรี,โท,เอก ให้แก่โรงเรียนสันป่าตองวิทยาคม ปีการศึกษา ๒๕๖๑ และเปิดเรียนธรรมศึกษาปีการศึกษา ๒๕๖๒ ณ โรงเรียนสันป่าตองวิทยาคม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001" y="747205"/>
            <a:ext cx="2436927" cy="70788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งานส่งเสริมคุณธรรม จริยธรรม </a:t>
            </a:r>
          </a:p>
          <a:p>
            <a:r>
              <a:rPr lang="th-TH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โรงเรียนสันป่าตองวิทยาคม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7238" y="130677"/>
            <a:ext cx="1947988" cy="550962"/>
          </a:xfrm>
          <a:prstGeom prst="ribbon2">
            <a:avLst>
              <a:gd name="adj1" fmla="val 16667"/>
              <a:gd name="adj2" fmla="val 66187"/>
            </a:avLst>
          </a:prstGeom>
          <a:solidFill>
            <a:srgbClr val="FFC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จดหมายข่าว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81128" y="71233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ประจำเดือน  </a:t>
            </a:r>
          </a:p>
          <a:p>
            <a:pPr algn="ctr"/>
            <a:r>
              <a:rPr lang="th-TH" sz="2400" b="1" dirty="0">
                <a:solidFill>
                  <a:srgbClr val="2509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กรกฎาคม</a:t>
            </a:r>
            <a:r>
              <a:rPr lang="th-T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</a:p>
          <a:p>
            <a:pPr algn="ctr"/>
            <a:r>
              <a:rPr lang="th-TH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พ.ศ.๒๕๖๒</a:t>
            </a:r>
          </a:p>
        </p:txBody>
      </p:sp>
      <p:sp>
        <p:nvSpPr>
          <p:cNvPr id="19" name="TextBox 14">
            <a:extLst>
              <a:ext uri="{FF2B5EF4-FFF2-40B4-BE49-F238E27FC236}">
                <a16:creationId xmlns="" xmlns:a16="http://schemas.microsoft.com/office/drawing/2014/main" id="{6F5FB0F9-7766-4320-BC4A-0C79A2FD95A1}"/>
              </a:ext>
            </a:extLst>
          </p:cNvPr>
          <p:cNvSpPr txBox="1"/>
          <p:nvPr/>
        </p:nvSpPr>
        <p:spPr>
          <a:xfrm>
            <a:off x="498483" y="8769424"/>
            <a:ext cx="2924643" cy="584775"/>
          </a:xfrm>
          <a:prstGeom prst="rect">
            <a:avLst/>
          </a:prstGeom>
          <a:solidFill>
            <a:srgbClr val="AED7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๑๒ กรกฎาคม พ.ศ.๒๕๖๒</a:t>
            </a:r>
          </a:p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พิธีหล่อเทียนพรรษา โรงเรียนสันป่าตองวิทยาคม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0A1050F7-F474-4434-98F0-433B8708DD46}"/>
              </a:ext>
            </a:extLst>
          </p:cNvPr>
          <p:cNvSpPr/>
          <p:nvPr/>
        </p:nvSpPr>
        <p:spPr>
          <a:xfrm>
            <a:off x="498483" y="1455091"/>
            <a:ext cx="1966378" cy="144016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="" xmlns:a16="http://schemas.microsoft.com/office/drawing/2014/main" id="{68B8919A-2E6C-4E89-99F4-FBBF05FD3BD7}"/>
              </a:ext>
            </a:extLst>
          </p:cNvPr>
          <p:cNvSpPr/>
          <p:nvPr/>
        </p:nvSpPr>
        <p:spPr>
          <a:xfrm>
            <a:off x="2464861" y="1455091"/>
            <a:ext cx="1966378" cy="1440160"/>
          </a:xfrm>
          <a:prstGeom prst="rect">
            <a:avLst/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2" name="สี่เหลี่ยมผืนผ้า 21">
            <a:extLst>
              <a:ext uri="{FF2B5EF4-FFF2-40B4-BE49-F238E27FC236}">
                <a16:creationId xmlns="" xmlns:a16="http://schemas.microsoft.com/office/drawing/2014/main" id="{F792C26E-B9DC-461C-BD67-98A061756EB2}"/>
              </a:ext>
            </a:extLst>
          </p:cNvPr>
          <p:cNvSpPr/>
          <p:nvPr/>
        </p:nvSpPr>
        <p:spPr>
          <a:xfrm>
            <a:off x="498483" y="2915345"/>
            <a:ext cx="1966378" cy="144016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5" name="สี่เหลี่ยมผืนผ้า 24">
            <a:extLst>
              <a:ext uri="{FF2B5EF4-FFF2-40B4-BE49-F238E27FC236}">
                <a16:creationId xmlns="" xmlns:a16="http://schemas.microsoft.com/office/drawing/2014/main" id="{79B7F1B2-24D3-436A-AD52-51FB2FFEEF33}"/>
              </a:ext>
            </a:extLst>
          </p:cNvPr>
          <p:cNvSpPr/>
          <p:nvPr/>
        </p:nvSpPr>
        <p:spPr>
          <a:xfrm>
            <a:off x="2464861" y="2915345"/>
            <a:ext cx="1966378" cy="144016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="" xmlns:a16="http://schemas.microsoft.com/office/drawing/2014/main" id="{64CFA834-F8A8-4A67-AB5C-EC812F6FDF65}"/>
              </a:ext>
            </a:extLst>
          </p:cNvPr>
          <p:cNvSpPr/>
          <p:nvPr/>
        </p:nvSpPr>
        <p:spPr>
          <a:xfrm>
            <a:off x="4416970" y="2915345"/>
            <a:ext cx="2036365" cy="1440160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="" xmlns:a16="http://schemas.microsoft.com/office/drawing/2014/main" id="{BC93F924-9C4A-48CF-8A38-D9A91F655575}"/>
              </a:ext>
            </a:extLst>
          </p:cNvPr>
          <p:cNvSpPr/>
          <p:nvPr/>
        </p:nvSpPr>
        <p:spPr>
          <a:xfrm>
            <a:off x="585098" y="6082603"/>
            <a:ext cx="1966378" cy="1440160"/>
          </a:xfrm>
          <a:prstGeom prst="rect">
            <a:avLst/>
          </a:pr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9" name="สี่เหลี่ยมผืนผ้า 28">
            <a:extLst>
              <a:ext uri="{FF2B5EF4-FFF2-40B4-BE49-F238E27FC236}">
                <a16:creationId xmlns="" xmlns:a16="http://schemas.microsoft.com/office/drawing/2014/main" id="{4D5FF535-4C73-45CD-8544-3E41E075ACA5}"/>
              </a:ext>
            </a:extLst>
          </p:cNvPr>
          <p:cNvSpPr/>
          <p:nvPr/>
        </p:nvSpPr>
        <p:spPr>
          <a:xfrm>
            <a:off x="579275" y="7522763"/>
            <a:ext cx="1966378" cy="1177732"/>
          </a:xfrm>
          <a:prstGeom prst="rect">
            <a:avLst/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222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14">
            <a:extLst>
              <a:ext uri="{FF2B5EF4-FFF2-40B4-BE49-F238E27FC236}">
                <a16:creationId xmlns="" xmlns:a16="http://schemas.microsoft.com/office/drawing/2014/main" id="{EE0E178D-D360-45E5-ABC4-BB675A47127D}"/>
              </a:ext>
            </a:extLst>
          </p:cNvPr>
          <p:cNvSpPr txBox="1"/>
          <p:nvPr/>
        </p:nvSpPr>
        <p:spPr>
          <a:xfrm>
            <a:off x="3541971" y="8769424"/>
            <a:ext cx="2924643" cy="584775"/>
          </a:xfrm>
          <a:prstGeom prst="rect">
            <a:avLst/>
          </a:prstGeom>
          <a:solidFill>
            <a:srgbClr val="F2FD63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๑๔ กรกฎาคม พ.ศ.๒๕๖๒</a:t>
            </a:r>
          </a:p>
          <a:p>
            <a:pPr algn="ctr"/>
            <a:r>
              <a:rPr lang="th-TH" sz="1600" dirty="0">
                <a:latin typeface="TH SarabunPSK" pitchFamily="34" charset="-34"/>
                <a:cs typeface="TH SarabunPSK" pitchFamily="34" charset="-34"/>
              </a:rPr>
              <a:t>พิธีถวายเทียนพรรษา โรงเรียนสันป่าตองวิทยาคม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85CF7C57-6490-40D8-92E1-F1DFA025E576}"/>
              </a:ext>
            </a:extLst>
          </p:cNvPr>
          <p:cNvSpPr/>
          <p:nvPr/>
        </p:nvSpPr>
        <p:spPr>
          <a:xfrm>
            <a:off x="2780928" y="6082603"/>
            <a:ext cx="1800200" cy="1226567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 36">
            <a:extLst>
              <a:ext uri="{FF2B5EF4-FFF2-40B4-BE49-F238E27FC236}">
                <a16:creationId xmlns="" xmlns:a16="http://schemas.microsoft.com/office/drawing/2014/main" id="{395068FF-EC12-4006-AC0B-72D71F4F1FF3}"/>
              </a:ext>
            </a:extLst>
          </p:cNvPr>
          <p:cNvSpPr/>
          <p:nvPr/>
        </p:nvSpPr>
        <p:spPr>
          <a:xfrm>
            <a:off x="4583149" y="6082602"/>
            <a:ext cx="1800200" cy="1226567"/>
          </a:xfrm>
          <a:prstGeom prst="rect">
            <a:avLst/>
          </a:prstGeom>
          <a:blipFill dpi="0"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3" name="สี่เหลี่ยมผืนผ้า 42">
            <a:extLst>
              <a:ext uri="{FF2B5EF4-FFF2-40B4-BE49-F238E27FC236}">
                <a16:creationId xmlns="" xmlns:a16="http://schemas.microsoft.com/office/drawing/2014/main" id="{8DAA0817-DFD3-4C0E-AF0B-9F33A9B2A37C}"/>
              </a:ext>
            </a:extLst>
          </p:cNvPr>
          <p:cNvSpPr/>
          <p:nvPr/>
        </p:nvSpPr>
        <p:spPr>
          <a:xfrm>
            <a:off x="2780928" y="7309169"/>
            <a:ext cx="1800200" cy="1226567"/>
          </a:xfrm>
          <a:prstGeom prst="rect">
            <a:avLst/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สี่เหลี่ยมผืนผ้า 43">
            <a:extLst>
              <a:ext uri="{FF2B5EF4-FFF2-40B4-BE49-F238E27FC236}">
                <a16:creationId xmlns="" xmlns:a16="http://schemas.microsoft.com/office/drawing/2014/main" id="{97D7558B-D00A-4B29-B55C-70A06CD9A634}"/>
              </a:ext>
            </a:extLst>
          </p:cNvPr>
          <p:cNvSpPr/>
          <p:nvPr/>
        </p:nvSpPr>
        <p:spPr>
          <a:xfrm>
            <a:off x="4583149" y="7309169"/>
            <a:ext cx="1800200" cy="1226567"/>
          </a:xfrm>
          <a:prstGeom prst="rect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2001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127</Words>
  <Application>Microsoft Office PowerPoint</Application>
  <PresentationFormat>A4 Paper (210x297 mm)</PresentationFormat>
  <Paragraphs>14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Lemel</dc:creator>
  <cp:lastModifiedBy>Lemel</cp:lastModifiedBy>
  <cp:revision>39</cp:revision>
  <dcterms:created xsi:type="dcterms:W3CDTF">2019-06-13T09:06:47Z</dcterms:created>
  <dcterms:modified xsi:type="dcterms:W3CDTF">2019-08-24T06:36:14Z</dcterms:modified>
</cp:coreProperties>
</file>