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custDataLst>
    <p:tags r:id="rId6"/>
  </p:custDataLst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image" Target="../media/image1.jp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" Target="../slides/slide3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image" Target="../media/image3.jpg"/><Relationship Id="rId4" Type="http://schemas.openxmlformats.org/officeDocument/2006/relationships/image" Target="../media/image8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image" Target="../media/image1.jp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image" Target="../media/image3.jpg"/><Relationship Id="rId4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5F2ECC-6699-463A-93A3-E86DB4BC4020}" type="doc">
      <dgm:prSet loTypeId="urn:microsoft.com/office/officeart/2008/layout/BubblePictureList" loCatId="picture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th-TH"/>
        </a:p>
      </dgm:t>
    </dgm:pt>
    <dgm:pt modelId="{2DA18544-8FBA-4B64-9D41-DE6DB00169DF}">
      <dgm:prSet phldrT="[ข้อความ]" phldr="1"/>
      <dgm:spPr/>
      <dgm:t>
        <a:bodyPr/>
        <a:lstStyle/>
        <a:p>
          <a:endParaRPr lang="th-TH"/>
        </a:p>
      </dgm:t>
    </dgm:pt>
    <dgm:pt modelId="{A4196FB0-42A8-46FC-949C-40ECAE10241A}" type="parTrans" cxnId="{C606EF52-182E-4F7C-BBA0-BCF359D2603B}">
      <dgm:prSet/>
      <dgm:spPr/>
      <dgm:t>
        <a:bodyPr/>
        <a:lstStyle/>
        <a:p>
          <a:endParaRPr lang="th-TH"/>
        </a:p>
      </dgm:t>
    </dgm:pt>
    <dgm:pt modelId="{2B39654C-3971-4F6E-9459-DFED1E1B4320}" type="sibTrans" cxnId="{C606EF52-182E-4F7C-BBA0-BCF359D2603B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endParaRPr lang="th-TH"/>
        </a:p>
      </dgm:t>
    </dgm:pt>
    <dgm:pt modelId="{B6958AB4-1982-4EEC-A40F-AFB6A9DDBDB2}">
      <dgm:prSet phldrT="[ข้อความ]" phldr="1"/>
      <dgm:spPr/>
      <dgm:t>
        <a:bodyPr/>
        <a:lstStyle/>
        <a:p>
          <a:endParaRPr lang="th-TH"/>
        </a:p>
      </dgm:t>
    </dgm:pt>
    <dgm:pt modelId="{ACE7CB72-EFD2-4814-AE6D-D3BA4EC60950}" type="parTrans" cxnId="{320F2459-525A-431D-8499-44DE76DE8695}">
      <dgm:prSet/>
      <dgm:spPr/>
      <dgm:t>
        <a:bodyPr/>
        <a:lstStyle/>
        <a:p>
          <a:endParaRPr lang="th-TH"/>
        </a:p>
      </dgm:t>
    </dgm:pt>
    <dgm:pt modelId="{4E43BC93-7FF7-4B5B-AF39-EB29C4D88524}" type="sibTrans" cxnId="{320F2459-525A-431D-8499-44DE76DE8695}">
      <dgm:prSet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</dgm:spPr>
      <dgm:t>
        <a:bodyPr/>
        <a:lstStyle/>
        <a:p>
          <a:endParaRPr lang="th-TH"/>
        </a:p>
      </dgm:t>
    </dgm:pt>
    <dgm:pt modelId="{43468B66-D63B-4220-A843-D9AC46202869}">
      <dgm:prSet phldrT="[ข้อความ]" phldr="1"/>
      <dgm:spPr/>
      <dgm:t>
        <a:bodyPr/>
        <a:lstStyle/>
        <a:p>
          <a:endParaRPr lang="th-TH" dirty="0"/>
        </a:p>
      </dgm:t>
    </dgm:pt>
    <dgm:pt modelId="{080CDB09-A8CF-4667-8865-58079712F541}" type="parTrans" cxnId="{7787F6BE-9FB3-44DF-957A-1912B6168559}">
      <dgm:prSet/>
      <dgm:spPr/>
      <dgm:t>
        <a:bodyPr/>
        <a:lstStyle/>
        <a:p>
          <a:endParaRPr lang="th-TH"/>
        </a:p>
      </dgm:t>
    </dgm:pt>
    <dgm:pt modelId="{CF062A2F-495B-4252-9D85-A1A7C6C82A78}" type="sibTrans" cxnId="{7787F6BE-9FB3-44DF-957A-1912B6168559}">
      <dgm:prSet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</dgm:spPr>
      <dgm:t>
        <a:bodyPr/>
        <a:lstStyle/>
        <a:p>
          <a:endParaRPr lang="th-TH"/>
        </a:p>
      </dgm:t>
    </dgm:pt>
    <dgm:pt modelId="{9C4EB98C-B7B1-47DD-B5E8-B24C7D582368}" type="pres">
      <dgm:prSet presAssocID="{A65F2ECC-6699-463A-93A3-E86DB4BC4020}" presName="Name0" presStyleCnt="0">
        <dgm:presLayoutVars>
          <dgm:chMax val="8"/>
          <dgm:chPref val="8"/>
          <dgm:dir/>
        </dgm:presLayoutVars>
      </dgm:prSet>
      <dgm:spPr/>
      <dgm:t>
        <a:bodyPr/>
        <a:lstStyle/>
        <a:p>
          <a:endParaRPr lang="th-TH"/>
        </a:p>
      </dgm:t>
    </dgm:pt>
    <dgm:pt modelId="{C669B335-169F-4393-AAD7-9C47B2590392}" type="pres">
      <dgm:prSet presAssocID="{2DA18544-8FBA-4B64-9D41-DE6DB00169DF}" presName="parent_text_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FC1A9F9-0607-43FF-B951-73DB8832640B}" type="pres">
      <dgm:prSet presAssocID="{2DA18544-8FBA-4B64-9D41-DE6DB00169DF}" presName="image_accent_1" presStyleCnt="0"/>
      <dgm:spPr/>
    </dgm:pt>
    <dgm:pt modelId="{4B58DE13-A95D-4BA8-B19A-331CEEBDDD86}" type="pres">
      <dgm:prSet presAssocID="{2DA18544-8FBA-4B64-9D41-DE6DB00169DF}" presName="imageAccentRepeatNode" presStyleLbl="alignNode1" presStyleIdx="0" presStyleCnt="6"/>
      <dgm:spPr/>
    </dgm:pt>
    <dgm:pt modelId="{1E13E7F1-508A-492D-9E76-338E2C219BB5}" type="pres">
      <dgm:prSet presAssocID="{2DA18544-8FBA-4B64-9D41-DE6DB00169DF}" presName="accent_1" presStyleLbl="alignNode1" presStyleIdx="1" presStyleCnt="6"/>
      <dgm:spPr/>
    </dgm:pt>
    <dgm:pt modelId="{EB58F65F-0BC4-4479-A8E8-C708E8CD0208}" type="pres">
      <dgm:prSet presAssocID="{2B39654C-3971-4F6E-9459-DFED1E1B4320}" presName="image_1" presStyleCnt="0"/>
      <dgm:spPr/>
    </dgm:pt>
    <dgm:pt modelId="{832AB8D5-CE86-4A1D-91D8-649C26FA97BB}" type="pres">
      <dgm:prSet presAssocID="{2B39654C-3971-4F6E-9459-DFED1E1B4320}" presName="imageRepeatNode" presStyleLbl="fgImgPlace1" presStyleIdx="0" presStyleCnt="3"/>
      <dgm:spPr/>
      <dgm:t>
        <a:bodyPr/>
        <a:lstStyle/>
        <a:p>
          <a:endParaRPr lang="th-TH"/>
        </a:p>
      </dgm:t>
    </dgm:pt>
    <dgm:pt modelId="{99D73CCB-AB15-4E06-89DD-0EA040F039A5}" type="pres">
      <dgm:prSet presAssocID="{B6958AB4-1982-4EEC-A40F-AFB6A9DDBDB2}" presName="parent_text_2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891762A-EEA4-4F48-A021-9B5CE8A41683}" type="pres">
      <dgm:prSet presAssocID="{B6958AB4-1982-4EEC-A40F-AFB6A9DDBDB2}" presName="image_accent_2" presStyleCnt="0"/>
      <dgm:spPr/>
    </dgm:pt>
    <dgm:pt modelId="{D56E2BE8-E0BA-492C-92BE-C0203BA074AD}" type="pres">
      <dgm:prSet presAssocID="{B6958AB4-1982-4EEC-A40F-AFB6A9DDBDB2}" presName="imageAccentRepeatNode" presStyleLbl="alignNode1" presStyleIdx="2" presStyleCnt="6"/>
      <dgm:spPr/>
    </dgm:pt>
    <dgm:pt modelId="{39074FBB-9FD0-4FAF-9911-10B16829EC52}" type="pres">
      <dgm:prSet presAssocID="{4E43BC93-7FF7-4B5B-AF39-EB29C4D88524}" presName="image_2" presStyleCnt="0"/>
      <dgm:spPr/>
    </dgm:pt>
    <dgm:pt modelId="{EEB7656B-AA10-4887-AE1F-FD6ECCD02575}" type="pres">
      <dgm:prSet presAssocID="{4E43BC93-7FF7-4B5B-AF39-EB29C4D88524}" presName="imageRepeatNode" presStyleLbl="fgImgPlace1" presStyleIdx="1" presStyleCnt="3"/>
      <dgm:spPr/>
      <dgm:t>
        <a:bodyPr/>
        <a:lstStyle/>
        <a:p>
          <a:endParaRPr lang="th-TH"/>
        </a:p>
      </dgm:t>
    </dgm:pt>
    <dgm:pt modelId="{32CA6662-69CB-4116-8E3E-B0A163DA70BA}" type="pres">
      <dgm:prSet presAssocID="{43468B66-D63B-4220-A843-D9AC46202869}" presName="image_accent_3" presStyleCnt="0"/>
      <dgm:spPr/>
    </dgm:pt>
    <dgm:pt modelId="{CE7C9CE5-327A-46BD-BD91-B4F7D35B1892}" type="pres">
      <dgm:prSet presAssocID="{43468B66-D63B-4220-A843-D9AC46202869}" presName="imageAccentRepeatNode" presStyleLbl="alignNode1" presStyleIdx="3" presStyleCnt="6"/>
      <dgm:spPr/>
    </dgm:pt>
    <dgm:pt modelId="{8A48C589-BCBE-42E1-A106-9FF37FFB9F3D}" type="pres">
      <dgm:prSet presAssocID="{43468B66-D63B-4220-A843-D9AC46202869}" presName="parent_text_3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845AF01-F9E8-4D17-BEAD-221A79D331E7}" type="pres">
      <dgm:prSet presAssocID="{43468B66-D63B-4220-A843-D9AC46202869}" presName="accent_2" presStyleLbl="alignNode1" presStyleIdx="4" presStyleCnt="6"/>
      <dgm:spPr/>
    </dgm:pt>
    <dgm:pt modelId="{441428A7-0C04-4ECD-8E47-00F881A47777}" type="pres">
      <dgm:prSet presAssocID="{43468B66-D63B-4220-A843-D9AC46202869}" presName="accent_3" presStyleLbl="alignNode1" presStyleIdx="5" presStyleCnt="6"/>
      <dgm:spPr/>
    </dgm:pt>
    <dgm:pt modelId="{C7CC9CF4-5D8D-4840-8A19-6F4308EC9237}" type="pres">
      <dgm:prSet presAssocID="{CF062A2F-495B-4252-9D85-A1A7C6C82A78}" presName="image_3" presStyleCnt="0"/>
      <dgm:spPr/>
    </dgm:pt>
    <dgm:pt modelId="{A1FC5D0D-E6CB-4F5E-9FAB-1FE0A5353BCF}" type="pres">
      <dgm:prSet presAssocID="{CF062A2F-495B-4252-9D85-A1A7C6C82A78}" presName="imageRepeatNode" presStyleLbl="fgImgPlace1" presStyleIdx="2" presStyleCnt="3"/>
      <dgm:spPr/>
      <dgm:t>
        <a:bodyPr/>
        <a:lstStyle/>
        <a:p>
          <a:endParaRPr lang="th-TH"/>
        </a:p>
      </dgm:t>
    </dgm:pt>
  </dgm:ptLst>
  <dgm:cxnLst>
    <dgm:cxn modelId="{3ADCFE3F-22FA-4AF1-9B54-1FE8C42C2470}" type="presOf" srcId="{2B39654C-3971-4F6E-9459-DFED1E1B4320}" destId="{832AB8D5-CE86-4A1D-91D8-649C26FA97BB}" srcOrd="0" destOrd="0" presId="urn:microsoft.com/office/officeart/2008/layout/BubblePictureList"/>
    <dgm:cxn modelId="{BB7A3711-26D8-4810-B471-B380A8CBBCC8}" type="presOf" srcId="{4E43BC93-7FF7-4B5B-AF39-EB29C4D88524}" destId="{EEB7656B-AA10-4887-AE1F-FD6ECCD02575}" srcOrd="0" destOrd="0" presId="urn:microsoft.com/office/officeart/2008/layout/BubblePictureList"/>
    <dgm:cxn modelId="{7787F6BE-9FB3-44DF-957A-1912B6168559}" srcId="{A65F2ECC-6699-463A-93A3-E86DB4BC4020}" destId="{43468B66-D63B-4220-A843-D9AC46202869}" srcOrd="2" destOrd="0" parTransId="{080CDB09-A8CF-4667-8865-58079712F541}" sibTransId="{CF062A2F-495B-4252-9D85-A1A7C6C82A78}"/>
    <dgm:cxn modelId="{9A4FFD97-6425-4CFE-A14B-7AD979271FA6}" type="presOf" srcId="{CF062A2F-495B-4252-9D85-A1A7C6C82A78}" destId="{A1FC5D0D-E6CB-4F5E-9FAB-1FE0A5353BCF}" srcOrd="0" destOrd="0" presId="urn:microsoft.com/office/officeart/2008/layout/BubblePictureList"/>
    <dgm:cxn modelId="{39A0D1A9-4E4C-4B1E-AEE1-069989CF7A0B}" type="presOf" srcId="{B6958AB4-1982-4EEC-A40F-AFB6A9DDBDB2}" destId="{99D73CCB-AB15-4E06-89DD-0EA040F039A5}" srcOrd="0" destOrd="0" presId="urn:microsoft.com/office/officeart/2008/layout/BubblePictureList"/>
    <dgm:cxn modelId="{320F2459-525A-431D-8499-44DE76DE8695}" srcId="{A65F2ECC-6699-463A-93A3-E86DB4BC4020}" destId="{B6958AB4-1982-4EEC-A40F-AFB6A9DDBDB2}" srcOrd="1" destOrd="0" parTransId="{ACE7CB72-EFD2-4814-AE6D-D3BA4EC60950}" sibTransId="{4E43BC93-7FF7-4B5B-AF39-EB29C4D88524}"/>
    <dgm:cxn modelId="{C606EF52-182E-4F7C-BBA0-BCF359D2603B}" srcId="{A65F2ECC-6699-463A-93A3-E86DB4BC4020}" destId="{2DA18544-8FBA-4B64-9D41-DE6DB00169DF}" srcOrd="0" destOrd="0" parTransId="{A4196FB0-42A8-46FC-949C-40ECAE10241A}" sibTransId="{2B39654C-3971-4F6E-9459-DFED1E1B4320}"/>
    <dgm:cxn modelId="{2F05D98B-6A95-401A-8BE2-73832C6588C5}" type="presOf" srcId="{A65F2ECC-6699-463A-93A3-E86DB4BC4020}" destId="{9C4EB98C-B7B1-47DD-B5E8-B24C7D582368}" srcOrd="0" destOrd="0" presId="urn:microsoft.com/office/officeart/2008/layout/BubblePictureList"/>
    <dgm:cxn modelId="{7A7A0E7E-A0CF-49C1-81D4-BF7AE5E61804}" type="presOf" srcId="{43468B66-D63B-4220-A843-D9AC46202869}" destId="{8A48C589-BCBE-42E1-A106-9FF37FFB9F3D}" srcOrd="0" destOrd="0" presId="urn:microsoft.com/office/officeart/2008/layout/BubblePictureList"/>
    <dgm:cxn modelId="{902EE6DF-F81E-46AB-B036-9DEE2EFCD4BC}" type="presOf" srcId="{2DA18544-8FBA-4B64-9D41-DE6DB00169DF}" destId="{C669B335-169F-4393-AAD7-9C47B2590392}" srcOrd="0" destOrd="0" presId="urn:microsoft.com/office/officeart/2008/layout/BubblePictureList"/>
    <dgm:cxn modelId="{42805497-BEED-4374-8199-BA6C2CF41973}" type="presParOf" srcId="{9C4EB98C-B7B1-47DD-B5E8-B24C7D582368}" destId="{C669B335-169F-4393-AAD7-9C47B2590392}" srcOrd="0" destOrd="0" presId="urn:microsoft.com/office/officeart/2008/layout/BubblePictureList"/>
    <dgm:cxn modelId="{5B8C6E17-5439-4928-9A8F-388FEC0EFCEC}" type="presParOf" srcId="{9C4EB98C-B7B1-47DD-B5E8-B24C7D582368}" destId="{FFC1A9F9-0607-43FF-B951-73DB8832640B}" srcOrd="1" destOrd="0" presId="urn:microsoft.com/office/officeart/2008/layout/BubblePictureList"/>
    <dgm:cxn modelId="{76BCB3FF-1BD9-48ED-8C82-6AF5F4FFCA73}" type="presParOf" srcId="{FFC1A9F9-0607-43FF-B951-73DB8832640B}" destId="{4B58DE13-A95D-4BA8-B19A-331CEEBDDD86}" srcOrd="0" destOrd="0" presId="urn:microsoft.com/office/officeart/2008/layout/BubblePictureList"/>
    <dgm:cxn modelId="{CC6DE9C3-1CBE-47B6-943E-50543FF00CD8}" type="presParOf" srcId="{9C4EB98C-B7B1-47DD-B5E8-B24C7D582368}" destId="{1E13E7F1-508A-492D-9E76-338E2C219BB5}" srcOrd="2" destOrd="0" presId="urn:microsoft.com/office/officeart/2008/layout/BubblePictureList"/>
    <dgm:cxn modelId="{2F28CA8B-7BBD-4B1A-A195-9DEE386BFD44}" type="presParOf" srcId="{9C4EB98C-B7B1-47DD-B5E8-B24C7D582368}" destId="{EB58F65F-0BC4-4479-A8E8-C708E8CD0208}" srcOrd="3" destOrd="0" presId="urn:microsoft.com/office/officeart/2008/layout/BubblePictureList"/>
    <dgm:cxn modelId="{EE7236F7-9531-4A21-A2EA-6D41ACCC0175}" type="presParOf" srcId="{EB58F65F-0BC4-4479-A8E8-C708E8CD0208}" destId="{832AB8D5-CE86-4A1D-91D8-649C26FA97BB}" srcOrd="0" destOrd="0" presId="urn:microsoft.com/office/officeart/2008/layout/BubblePictureList"/>
    <dgm:cxn modelId="{B613B74D-0391-452D-A069-5D4BBFF38D11}" type="presParOf" srcId="{9C4EB98C-B7B1-47DD-B5E8-B24C7D582368}" destId="{99D73CCB-AB15-4E06-89DD-0EA040F039A5}" srcOrd="4" destOrd="0" presId="urn:microsoft.com/office/officeart/2008/layout/BubblePictureList"/>
    <dgm:cxn modelId="{72CC217E-29AA-447E-8709-9B023B014D99}" type="presParOf" srcId="{9C4EB98C-B7B1-47DD-B5E8-B24C7D582368}" destId="{8891762A-EEA4-4F48-A021-9B5CE8A41683}" srcOrd="5" destOrd="0" presId="urn:microsoft.com/office/officeart/2008/layout/BubblePictureList"/>
    <dgm:cxn modelId="{B2FB34E0-896F-455A-A54B-E04CD0248C01}" type="presParOf" srcId="{8891762A-EEA4-4F48-A021-9B5CE8A41683}" destId="{D56E2BE8-E0BA-492C-92BE-C0203BA074AD}" srcOrd="0" destOrd="0" presId="urn:microsoft.com/office/officeart/2008/layout/BubblePictureList"/>
    <dgm:cxn modelId="{FB6B79C8-DEA5-4850-867B-203C66D4C69B}" type="presParOf" srcId="{9C4EB98C-B7B1-47DD-B5E8-B24C7D582368}" destId="{39074FBB-9FD0-4FAF-9911-10B16829EC52}" srcOrd="6" destOrd="0" presId="urn:microsoft.com/office/officeart/2008/layout/BubblePictureList"/>
    <dgm:cxn modelId="{9E5EDEDD-391E-4104-ADB1-09E6648C522E}" type="presParOf" srcId="{39074FBB-9FD0-4FAF-9911-10B16829EC52}" destId="{EEB7656B-AA10-4887-AE1F-FD6ECCD02575}" srcOrd="0" destOrd="0" presId="urn:microsoft.com/office/officeart/2008/layout/BubblePictureList"/>
    <dgm:cxn modelId="{43BA8804-50EC-4DD8-AA46-C318CCF3AAB2}" type="presParOf" srcId="{9C4EB98C-B7B1-47DD-B5E8-B24C7D582368}" destId="{32CA6662-69CB-4116-8E3E-B0A163DA70BA}" srcOrd="7" destOrd="0" presId="urn:microsoft.com/office/officeart/2008/layout/BubblePictureList"/>
    <dgm:cxn modelId="{E0880515-ACD5-4886-9142-6E082D6032EE}" type="presParOf" srcId="{32CA6662-69CB-4116-8E3E-B0A163DA70BA}" destId="{CE7C9CE5-327A-46BD-BD91-B4F7D35B1892}" srcOrd="0" destOrd="0" presId="urn:microsoft.com/office/officeart/2008/layout/BubblePictureList"/>
    <dgm:cxn modelId="{0CEC72FF-EB97-4D57-A057-CB6E4F6FC84D}" type="presParOf" srcId="{9C4EB98C-B7B1-47DD-B5E8-B24C7D582368}" destId="{8A48C589-BCBE-42E1-A106-9FF37FFB9F3D}" srcOrd="8" destOrd="0" presId="urn:microsoft.com/office/officeart/2008/layout/BubblePictureList"/>
    <dgm:cxn modelId="{5CF8208B-2852-4AA0-AFD4-312BA6716C82}" type="presParOf" srcId="{9C4EB98C-B7B1-47DD-B5E8-B24C7D582368}" destId="{C845AF01-F9E8-4D17-BEAD-221A79D331E7}" srcOrd="9" destOrd="0" presId="urn:microsoft.com/office/officeart/2008/layout/BubblePictureList"/>
    <dgm:cxn modelId="{93A33BC1-6A91-48E5-B68B-B7B924FA530B}" type="presParOf" srcId="{9C4EB98C-B7B1-47DD-B5E8-B24C7D582368}" destId="{441428A7-0C04-4ECD-8E47-00F881A47777}" srcOrd="10" destOrd="0" presId="urn:microsoft.com/office/officeart/2008/layout/BubblePictureList"/>
    <dgm:cxn modelId="{0E4E2139-8C0E-4060-A38E-A5BD658E9376}" type="presParOf" srcId="{9C4EB98C-B7B1-47DD-B5E8-B24C7D582368}" destId="{C7CC9CF4-5D8D-4840-8A19-6F4308EC9237}" srcOrd="11" destOrd="0" presId="urn:microsoft.com/office/officeart/2008/layout/BubblePictureList"/>
    <dgm:cxn modelId="{01A1B954-5567-4D8B-BA80-8E4E80FA88F7}" type="presParOf" srcId="{C7CC9CF4-5D8D-4840-8A19-6F4308EC9237}" destId="{A1FC5D0D-E6CB-4F5E-9FAB-1FE0A5353BCF}" srcOrd="0" destOrd="0" presId="urn:microsoft.com/office/officeart/2008/layout/BubblePictur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430A35-518D-46F9-A5C9-99757A3199B4}" type="doc">
      <dgm:prSet loTypeId="urn:microsoft.com/office/officeart/2008/layout/PictureStrips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02E8B29E-2FEC-408B-9FCE-A2889F140685}">
      <dgm:prSet phldrT="[ข้อความ]"/>
      <dgm:spPr/>
      <dgm:t>
        <a:bodyPr/>
        <a:lstStyle/>
        <a:p>
          <a:r>
            <a:rPr lang="en-US" b="1" dirty="0" smtClean="0"/>
            <a:t>1. </a:t>
          </a:r>
          <a:r>
            <a:rPr lang="th-TH" b="1" dirty="0" smtClean="0"/>
            <a:t>มีความรักชาติ ศาสน์ กษัตริย์</a:t>
          </a:r>
          <a:endParaRPr lang="th-TH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9F8763CE-3AD2-4001-9A5A-0D8CB13A142E}" type="parTrans" cxnId="{F0B93FF9-8E59-47F0-89FB-BDD7893CEC83}">
      <dgm:prSet/>
      <dgm:spPr/>
      <dgm:t>
        <a:bodyPr/>
        <a:lstStyle/>
        <a:p>
          <a:endParaRPr lang="th-TH"/>
        </a:p>
      </dgm:t>
    </dgm:pt>
    <dgm:pt modelId="{748380D9-FCA4-4D31-A158-3E9C0F83C315}" type="sibTrans" cxnId="{F0B93FF9-8E59-47F0-89FB-BDD7893CEC83}">
      <dgm:prSet/>
      <dgm:spPr/>
      <dgm:t>
        <a:bodyPr/>
        <a:lstStyle/>
        <a:p>
          <a:endParaRPr lang="th-TH"/>
        </a:p>
      </dgm:t>
    </dgm:pt>
    <dgm:pt modelId="{1DA1ECF7-D220-4440-A6FB-A7335F45D03A}">
      <dgm:prSet phldrT="[ข้อความ]"/>
      <dgm:spPr/>
      <dgm:t>
        <a:bodyPr/>
        <a:lstStyle/>
        <a:p>
          <a:r>
            <a:rPr lang="en-US" b="1" dirty="0" smtClean="0"/>
            <a:t>2. </a:t>
          </a:r>
          <a:r>
            <a:rPr lang="th-TH" b="1" dirty="0" smtClean="0"/>
            <a:t>มีความซื่อสัตย์สุจริต</a:t>
          </a:r>
          <a:endParaRPr lang="th-TH" dirty="0"/>
        </a:p>
      </dgm:t>
    </dgm:pt>
    <dgm:pt modelId="{E52E622E-779A-43D8-B2BD-2175E6D915E5}" type="parTrans" cxnId="{2F0D4F13-5061-4E43-8028-83B1A5ED55F5}">
      <dgm:prSet/>
      <dgm:spPr/>
      <dgm:t>
        <a:bodyPr/>
        <a:lstStyle/>
        <a:p>
          <a:endParaRPr lang="th-TH"/>
        </a:p>
      </dgm:t>
    </dgm:pt>
    <dgm:pt modelId="{696F6863-9FB1-4908-8D44-2256118198E7}" type="sibTrans" cxnId="{2F0D4F13-5061-4E43-8028-83B1A5ED55F5}">
      <dgm:prSet/>
      <dgm:spPr/>
      <dgm:t>
        <a:bodyPr/>
        <a:lstStyle/>
        <a:p>
          <a:endParaRPr lang="th-TH"/>
        </a:p>
      </dgm:t>
    </dgm:pt>
    <dgm:pt modelId="{D7C97A36-8E89-41A7-BBF3-55618E5513CA}">
      <dgm:prSet phldrT="[ข้อความ]" phldr="1"/>
      <dgm:spPr/>
      <dgm:t>
        <a:bodyPr/>
        <a:lstStyle/>
        <a:p>
          <a:endParaRPr lang="th-TH" dirty="0"/>
        </a:p>
      </dgm:t>
    </dgm:pt>
    <dgm:pt modelId="{ECE37991-0A06-41E4-A094-407A65454616}" type="parTrans" cxnId="{7AC9F97A-ADA9-4923-858E-C6E2070CEFC0}">
      <dgm:prSet/>
      <dgm:spPr/>
      <dgm:t>
        <a:bodyPr/>
        <a:lstStyle/>
        <a:p>
          <a:endParaRPr lang="th-TH"/>
        </a:p>
      </dgm:t>
    </dgm:pt>
    <dgm:pt modelId="{45DC4956-6CAC-4F22-803F-406379E8B0E0}" type="sibTrans" cxnId="{7AC9F97A-ADA9-4923-858E-C6E2070CEFC0}">
      <dgm:prSet/>
      <dgm:spPr/>
      <dgm:t>
        <a:bodyPr/>
        <a:lstStyle/>
        <a:p>
          <a:endParaRPr lang="th-TH"/>
        </a:p>
      </dgm:t>
    </dgm:pt>
    <dgm:pt modelId="{1C50899C-5412-4976-A0E8-678F44D36912}">
      <dgm:prSet phldrT="[ข้อความ]"/>
      <dgm:spPr/>
      <dgm:t>
        <a:bodyPr/>
        <a:lstStyle/>
        <a:p>
          <a:endParaRPr lang="th-TH" dirty="0"/>
        </a:p>
      </dgm:t>
    </dgm:pt>
    <dgm:pt modelId="{9C52B832-BABE-4FC7-8B5D-D2FD4A30E4FE}" type="parTrans" cxnId="{C988BB86-FA00-413B-A086-48B1F8D305EE}">
      <dgm:prSet/>
      <dgm:spPr/>
      <dgm:t>
        <a:bodyPr/>
        <a:lstStyle/>
        <a:p>
          <a:endParaRPr lang="th-TH"/>
        </a:p>
      </dgm:t>
    </dgm:pt>
    <dgm:pt modelId="{58D0E063-2711-44C9-8A32-C625CC6A48FD}" type="sibTrans" cxnId="{C988BB86-FA00-413B-A086-48B1F8D305EE}">
      <dgm:prSet/>
      <dgm:spPr/>
      <dgm:t>
        <a:bodyPr/>
        <a:lstStyle/>
        <a:p>
          <a:endParaRPr lang="th-TH"/>
        </a:p>
      </dgm:t>
    </dgm:pt>
    <dgm:pt modelId="{18EDD1FF-3F6E-400A-B35A-7DCCFD2BE85B}">
      <dgm:prSet phldrT="[ข้อความ]"/>
      <dgm:spPr/>
      <dgm:t>
        <a:bodyPr/>
        <a:lstStyle/>
        <a:p>
          <a:endParaRPr lang="th-TH" dirty="0"/>
        </a:p>
      </dgm:t>
    </dgm:pt>
    <dgm:pt modelId="{693A9AA1-40DB-4EE7-8E06-247CD29BCF42}" type="parTrans" cxnId="{1CB73306-BF60-40D7-8132-D5007CD3ED17}">
      <dgm:prSet/>
      <dgm:spPr/>
      <dgm:t>
        <a:bodyPr/>
        <a:lstStyle/>
        <a:p>
          <a:endParaRPr lang="th-TH"/>
        </a:p>
      </dgm:t>
    </dgm:pt>
    <dgm:pt modelId="{E30B4699-A0DD-419C-85C5-2D45F5CB2444}" type="sibTrans" cxnId="{1CB73306-BF60-40D7-8132-D5007CD3ED17}">
      <dgm:prSet/>
      <dgm:spPr/>
      <dgm:t>
        <a:bodyPr/>
        <a:lstStyle/>
        <a:p>
          <a:endParaRPr lang="th-TH"/>
        </a:p>
      </dgm:t>
    </dgm:pt>
    <dgm:pt modelId="{86BD8652-8FD4-46D6-8A88-9F213CBD7121}">
      <dgm:prSet phldrT="[ข้อความ]"/>
      <dgm:spPr/>
      <dgm:t>
        <a:bodyPr/>
        <a:lstStyle/>
        <a:p>
          <a:endParaRPr lang="th-TH" dirty="0"/>
        </a:p>
      </dgm:t>
    </dgm:pt>
    <dgm:pt modelId="{EF1F1210-FAF3-412E-B3F3-D56C16604FAE}" type="parTrans" cxnId="{4C6CCF9F-AD8F-4819-BF41-24FC6FCC9BD8}">
      <dgm:prSet/>
      <dgm:spPr/>
      <dgm:t>
        <a:bodyPr/>
        <a:lstStyle/>
        <a:p>
          <a:endParaRPr lang="th-TH"/>
        </a:p>
      </dgm:t>
    </dgm:pt>
    <dgm:pt modelId="{54FF8828-2B1A-4216-BECB-D5C0E15B347F}" type="sibTrans" cxnId="{4C6CCF9F-AD8F-4819-BF41-24FC6FCC9BD8}">
      <dgm:prSet/>
      <dgm:spPr/>
      <dgm:t>
        <a:bodyPr/>
        <a:lstStyle/>
        <a:p>
          <a:endParaRPr lang="th-TH"/>
        </a:p>
      </dgm:t>
    </dgm:pt>
    <dgm:pt modelId="{B07D0A6F-1737-4A7E-8F39-90C2D31CB5AA}">
      <dgm:prSet phldrT="[ข้อความ]"/>
      <dgm:spPr/>
      <dgm:t>
        <a:bodyPr/>
        <a:lstStyle/>
        <a:p>
          <a:endParaRPr lang="th-TH" dirty="0"/>
        </a:p>
      </dgm:t>
    </dgm:pt>
    <dgm:pt modelId="{6A9787C0-C56B-43BE-9B2B-B59165B0AAE3}" type="parTrans" cxnId="{82EDA30C-B76D-450C-A779-3F24DCEBC00B}">
      <dgm:prSet/>
      <dgm:spPr/>
      <dgm:t>
        <a:bodyPr/>
        <a:lstStyle/>
        <a:p>
          <a:endParaRPr lang="th-TH"/>
        </a:p>
      </dgm:t>
    </dgm:pt>
    <dgm:pt modelId="{A0DCA52B-26B7-4543-87B2-2C4F8FBD8771}" type="sibTrans" cxnId="{82EDA30C-B76D-450C-A779-3F24DCEBC00B}">
      <dgm:prSet/>
      <dgm:spPr/>
      <dgm:t>
        <a:bodyPr/>
        <a:lstStyle/>
        <a:p>
          <a:endParaRPr lang="th-TH"/>
        </a:p>
      </dgm:t>
    </dgm:pt>
    <dgm:pt modelId="{6D4259FD-C7B4-49DE-8586-031B806CFE88}">
      <dgm:prSet phldrT="[ข้อความ]"/>
      <dgm:spPr/>
      <dgm:t>
        <a:bodyPr/>
        <a:lstStyle/>
        <a:p>
          <a:endParaRPr lang="th-TH" dirty="0"/>
        </a:p>
      </dgm:t>
    </dgm:pt>
    <dgm:pt modelId="{D57F17D6-C163-46C0-B356-008AA7278515}" type="parTrans" cxnId="{A06B823B-9136-462A-9CDE-E1DD6F05D78B}">
      <dgm:prSet/>
      <dgm:spPr/>
      <dgm:t>
        <a:bodyPr/>
        <a:lstStyle/>
        <a:p>
          <a:endParaRPr lang="th-TH"/>
        </a:p>
      </dgm:t>
    </dgm:pt>
    <dgm:pt modelId="{79388F71-15EE-4022-BB98-A4CD7DB8C443}" type="sibTrans" cxnId="{A06B823B-9136-462A-9CDE-E1DD6F05D78B}">
      <dgm:prSet/>
      <dgm:spPr/>
      <dgm:t>
        <a:bodyPr/>
        <a:lstStyle/>
        <a:p>
          <a:endParaRPr lang="th-TH"/>
        </a:p>
      </dgm:t>
    </dgm:pt>
    <dgm:pt modelId="{8E6A3888-207A-45E0-AA9D-AE0FB9805DBC}">
      <dgm:prSet phldrT="[ข้อความ]"/>
      <dgm:spPr/>
      <dgm:t>
        <a:bodyPr/>
        <a:lstStyle/>
        <a:p>
          <a:endParaRPr lang="th-TH" dirty="0"/>
        </a:p>
      </dgm:t>
    </dgm:pt>
    <dgm:pt modelId="{A830FDB3-2560-43DE-BFAA-A8F9D118EF63}" type="parTrans" cxnId="{579BFF3A-224C-4751-9D55-ABF4E0254F83}">
      <dgm:prSet/>
      <dgm:spPr/>
      <dgm:t>
        <a:bodyPr/>
        <a:lstStyle/>
        <a:p>
          <a:endParaRPr lang="th-TH"/>
        </a:p>
      </dgm:t>
    </dgm:pt>
    <dgm:pt modelId="{892D0F89-955E-4C60-98C4-0315FA08E7BE}" type="sibTrans" cxnId="{579BFF3A-224C-4751-9D55-ABF4E0254F83}">
      <dgm:prSet/>
      <dgm:spPr/>
      <dgm:t>
        <a:bodyPr/>
        <a:lstStyle/>
        <a:p>
          <a:endParaRPr lang="th-TH"/>
        </a:p>
      </dgm:t>
    </dgm:pt>
    <dgm:pt modelId="{BE276C61-00A7-4674-961E-2599F1D3BF5D}">
      <dgm:prSet phldrT="[ข้อความ]"/>
      <dgm:spPr/>
      <dgm:t>
        <a:bodyPr/>
        <a:lstStyle/>
        <a:p>
          <a:endParaRPr lang="th-TH" dirty="0"/>
        </a:p>
      </dgm:t>
    </dgm:pt>
    <dgm:pt modelId="{D606072E-F9B2-4E69-9606-19750828CF9B}" type="parTrans" cxnId="{80D9EC3B-8DB4-4B23-9A5B-9D129175F6FF}">
      <dgm:prSet/>
      <dgm:spPr/>
      <dgm:t>
        <a:bodyPr/>
        <a:lstStyle/>
        <a:p>
          <a:endParaRPr lang="th-TH"/>
        </a:p>
      </dgm:t>
    </dgm:pt>
    <dgm:pt modelId="{0DFB2CF8-B78D-4BAD-BF00-07A445A9F841}" type="sibTrans" cxnId="{80D9EC3B-8DB4-4B23-9A5B-9D129175F6FF}">
      <dgm:prSet/>
      <dgm:spPr/>
      <dgm:t>
        <a:bodyPr/>
        <a:lstStyle/>
        <a:p>
          <a:endParaRPr lang="th-TH"/>
        </a:p>
      </dgm:t>
    </dgm:pt>
    <dgm:pt modelId="{8994C0B2-1BC6-4DBA-8A73-6212036E39AB}">
      <dgm:prSet phldrT="[ข้อความ]"/>
      <dgm:spPr/>
      <dgm:t>
        <a:bodyPr/>
        <a:lstStyle/>
        <a:p>
          <a:endParaRPr lang="th-TH" dirty="0"/>
        </a:p>
      </dgm:t>
    </dgm:pt>
    <dgm:pt modelId="{EAE742EF-E6AE-4BAE-B0D8-DD3A2113A05A}" type="parTrans" cxnId="{95BDB509-5877-4245-B94C-83285F88FB17}">
      <dgm:prSet/>
      <dgm:spPr/>
      <dgm:t>
        <a:bodyPr/>
        <a:lstStyle/>
        <a:p>
          <a:endParaRPr lang="th-TH"/>
        </a:p>
      </dgm:t>
    </dgm:pt>
    <dgm:pt modelId="{7BFAAEA2-8ED2-4B21-9E6C-50A9A2619913}" type="sibTrans" cxnId="{95BDB509-5877-4245-B94C-83285F88FB17}">
      <dgm:prSet/>
      <dgm:spPr/>
      <dgm:t>
        <a:bodyPr/>
        <a:lstStyle/>
        <a:p>
          <a:endParaRPr lang="th-TH"/>
        </a:p>
      </dgm:t>
    </dgm:pt>
    <dgm:pt modelId="{91E7BF55-0000-4D44-8380-302EDDB3884E}">
      <dgm:prSet phldrT="[ข้อความ]"/>
      <dgm:spPr/>
      <dgm:t>
        <a:bodyPr/>
        <a:lstStyle/>
        <a:p>
          <a:endParaRPr lang="th-TH" dirty="0"/>
        </a:p>
      </dgm:t>
    </dgm:pt>
    <dgm:pt modelId="{F3E6EA7D-D18D-4361-B41C-28DFEEE2E4B3}" type="parTrans" cxnId="{A39FB997-100C-42A0-88FB-00080E151538}">
      <dgm:prSet/>
      <dgm:spPr/>
      <dgm:t>
        <a:bodyPr/>
        <a:lstStyle/>
        <a:p>
          <a:endParaRPr lang="th-TH"/>
        </a:p>
      </dgm:t>
    </dgm:pt>
    <dgm:pt modelId="{0B6C55AF-CDD0-4066-A072-01931791F705}" type="sibTrans" cxnId="{A39FB997-100C-42A0-88FB-00080E151538}">
      <dgm:prSet/>
      <dgm:spPr/>
      <dgm:t>
        <a:bodyPr/>
        <a:lstStyle/>
        <a:p>
          <a:endParaRPr lang="th-TH"/>
        </a:p>
      </dgm:t>
    </dgm:pt>
    <dgm:pt modelId="{35B4B661-5B04-46DD-A4C2-B9AC6F646E52}" type="pres">
      <dgm:prSet presAssocID="{57430A35-518D-46F9-A5C9-99757A3199B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5104B853-F9E8-4031-952D-0CBF95D229F4}" type="pres">
      <dgm:prSet presAssocID="{02E8B29E-2FEC-408B-9FCE-A2889F140685}" presName="composite" presStyleCnt="0"/>
      <dgm:spPr/>
    </dgm:pt>
    <dgm:pt modelId="{9E13C64E-E465-406B-8ACB-0B113D2CC5E4}" type="pres">
      <dgm:prSet presAssocID="{02E8B29E-2FEC-408B-9FCE-A2889F140685}" presName="rect1" presStyleLbl="trAlignAcc1" presStyleIdx="0" presStyleCnt="1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A55B384-256E-42CC-8C82-DF7B7D95E5EC}" type="pres">
      <dgm:prSet presAssocID="{02E8B29E-2FEC-408B-9FCE-A2889F140685}" presName="rect2" presStyleLbl="fgImgPlace1" presStyleIdx="0" presStyleCnt="12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1000" r="-41000"/>
          </a:stretch>
        </a:blipFill>
      </dgm:spPr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4DF339E9-BB5B-44E0-AF0D-DA6BA767B542}" type="pres">
      <dgm:prSet presAssocID="{748380D9-FCA4-4D31-A158-3E9C0F83C315}" presName="sibTrans" presStyleCnt="0"/>
      <dgm:spPr/>
    </dgm:pt>
    <dgm:pt modelId="{2692FCF2-0026-43F0-9B8C-FCE3AE160AAB}" type="pres">
      <dgm:prSet presAssocID="{1DA1ECF7-D220-4440-A6FB-A7335F45D03A}" presName="composite" presStyleCnt="0"/>
      <dgm:spPr/>
    </dgm:pt>
    <dgm:pt modelId="{AA5ABE3D-2B0C-4B0F-A715-250F550767EF}" type="pres">
      <dgm:prSet presAssocID="{1DA1ECF7-D220-4440-A6FB-A7335F45D03A}" presName="rect1" presStyleLbl="trAlignAcc1" presStyleIdx="1" presStyleCnt="1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1430086-E5B0-4D2D-8F92-6E8EFC570B6A}" type="pres">
      <dgm:prSet presAssocID="{1DA1ECF7-D220-4440-A6FB-A7335F45D03A}" presName="rect2" presStyleLbl="fgImgPlace1" presStyleIdx="1" presStyleCnt="12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1000" r="-41000"/>
          </a:stretch>
        </a:blipFill>
      </dgm:spPr>
      <dgm:t>
        <a:bodyPr/>
        <a:lstStyle/>
        <a:p>
          <a:endParaRPr lang="th-TH"/>
        </a:p>
      </dgm:t>
    </dgm:pt>
    <dgm:pt modelId="{213973F6-64E1-40E7-A688-F8EE108C5E0F}" type="pres">
      <dgm:prSet presAssocID="{696F6863-9FB1-4908-8D44-2256118198E7}" presName="sibTrans" presStyleCnt="0"/>
      <dgm:spPr/>
    </dgm:pt>
    <dgm:pt modelId="{25FBCA14-C18A-4CBE-B548-81CBCCEEE12C}" type="pres">
      <dgm:prSet presAssocID="{D7C97A36-8E89-41A7-BBF3-55618E5513CA}" presName="composite" presStyleCnt="0"/>
      <dgm:spPr/>
    </dgm:pt>
    <dgm:pt modelId="{D40023B3-C5EB-4FD2-899E-AB7660E6F124}" type="pres">
      <dgm:prSet presAssocID="{D7C97A36-8E89-41A7-BBF3-55618E5513CA}" presName="rect1" presStyleLbl="trAlignAcc1" presStyleIdx="2" presStyleCnt="1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0E631AA-D2C7-4C5D-97D9-97FC104D6680}" type="pres">
      <dgm:prSet presAssocID="{D7C97A36-8E89-41A7-BBF3-55618E5513CA}" presName="rect2" presStyleLbl="fgImgPlace1" presStyleIdx="2" presStyleCnt="12"/>
      <dgm:spPr/>
    </dgm:pt>
    <dgm:pt modelId="{DC293B11-4B29-4854-97C2-428EF2950878}" type="pres">
      <dgm:prSet presAssocID="{45DC4956-6CAC-4F22-803F-406379E8B0E0}" presName="sibTrans" presStyleCnt="0"/>
      <dgm:spPr/>
    </dgm:pt>
    <dgm:pt modelId="{B10480DA-F8C6-422F-80CB-3FF9A6987401}" type="pres">
      <dgm:prSet presAssocID="{1C50899C-5412-4976-A0E8-678F44D36912}" presName="composite" presStyleCnt="0"/>
      <dgm:spPr/>
    </dgm:pt>
    <dgm:pt modelId="{C029B281-8CB5-4CDA-9D92-C2D66D0ED8EC}" type="pres">
      <dgm:prSet presAssocID="{1C50899C-5412-4976-A0E8-678F44D36912}" presName="rect1" presStyleLbl="trAlignAcc1" presStyleIdx="3" presStyleCnt="1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72BEF5F-2648-41C3-A5FC-B4EBF134589B}" type="pres">
      <dgm:prSet presAssocID="{1C50899C-5412-4976-A0E8-678F44D36912}" presName="rect2" presStyleLbl="fgImgPlace1" presStyleIdx="3" presStyleCnt="12"/>
      <dgm:spPr/>
    </dgm:pt>
    <dgm:pt modelId="{651FE39E-9B65-40D5-9C72-9D635B7AA2B3}" type="pres">
      <dgm:prSet presAssocID="{58D0E063-2711-44C9-8A32-C625CC6A48FD}" presName="sibTrans" presStyleCnt="0"/>
      <dgm:spPr/>
    </dgm:pt>
    <dgm:pt modelId="{BE997CE7-0476-4A48-80FD-A35B2ACEE777}" type="pres">
      <dgm:prSet presAssocID="{18EDD1FF-3F6E-400A-B35A-7DCCFD2BE85B}" presName="composite" presStyleCnt="0"/>
      <dgm:spPr/>
    </dgm:pt>
    <dgm:pt modelId="{E28D0C96-7A95-484C-8171-78557FD1A94B}" type="pres">
      <dgm:prSet presAssocID="{18EDD1FF-3F6E-400A-B35A-7DCCFD2BE85B}" presName="rect1" presStyleLbl="trAlignAcc1" presStyleIdx="4" presStyleCnt="1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0C8A10B-269D-493C-B60C-AFFD676D6A4B}" type="pres">
      <dgm:prSet presAssocID="{18EDD1FF-3F6E-400A-B35A-7DCCFD2BE85B}" presName="rect2" presStyleLbl="fgImgPlace1" presStyleIdx="4" presStyleCnt="12"/>
      <dgm:spPr/>
    </dgm:pt>
    <dgm:pt modelId="{E77D2066-B028-405E-B4BE-7BCA651C14EA}" type="pres">
      <dgm:prSet presAssocID="{E30B4699-A0DD-419C-85C5-2D45F5CB2444}" presName="sibTrans" presStyleCnt="0"/>
      <dgm:spPr/>
    </dgm:pt>
    <dgm:pt modelId="{899A38E2-0F8E-461D-8CFE-248EC8EAB6CF}" type="pres">
      <dgm:prSet presAssocID="{86BD8652-8FD4-46D6-8A88-9F213CBD7121}" presName="composite" presStyleCnt="0"/>
      <dgm:spPr/>
    </dgm:pt>
    <dgm:pt modelId="{068E7236-8690-4431-80A0-A50403A3C972}" type="pres">
      <dgm:prSet presAssocID="{86BD8652-8FD4-46D6-8A88-9F213CBD7121}" presName="rect1" presStyleLbl="trAlignAcc1" presStyleIdx="5" presStyleCnt="1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FCB3CE6-D3BA-4236-ABC9-01CEB71FD0B5}" type="pres">
      <dgm:prSet presAssocID="{86BD8652-8FD4-46D6-8A88-9F213CBD7121}" presName="rect2" presStyleLbl="fgImgPlace1" presStyleIdx="5" presStyleCnt="12"/>
      <dgm:spPr/>
    </dgm:pt>
    <dgm:pt modelId="{C34BE1CB-EF39-448D-907B-D17042236BED}" type="pres">
      <dgm:prSet presAssocID="{54FF8828-2B1A-4216-BECB-D5C0E15B347F}" presName="sibTrans" presStyleCnt="0"/>
      <dgm:spPr/>
    </dgm:pt>
    <dgm:pt modelId="{BEE9D52B-2DDF-4652-BF08-6E6DBD5A8D52}" type="pres">
      <dgm:prSet presAssocID="{B07D0A6F-1737-4A7E-8F39-90C2D31CB5AA}" presName="composite" presStyleCnt="0"/>
      <dgm:spPr/>
    </dgm:pt>
    <dgm:pt modelId="{5282EB55-CBCB-4326-8DEB-75766A32B116}" type="pres">
      <dgm:prSet presAssocID="{B07D0A6F-1737-4A7E-8F39-90C2D31CB5AA}" presName="rect1" presStyleLbl="trAlignAcc1" presStyleIdx="6" presStyleCnt="1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62CD62E-4537-499E-A8CE-321CC8D46274}" type="pres">
      <dgm:prSet presAssocID="{B07D0A6F-1737-4A7E-8F39-90C2D31CB5AA}" presName="rect2" presStyleLbl="fgImgPlace1" presStyleIdx="6" presStyleCnt="12"/>
      <dgm:spPr/>
    </dgm:pt>
    <dgm:pt modelId="{EC448AF2-C086-427F-B22F-E8E57B609024}" type="pres">
      <dgm:prSet presAssocID="{A0DCA52B-26B7-4543-87B2-2C4F8FBD8771}" presName="sibTrans" presStyleCnt="0"/>
      <dgm:spPr/>
    </dgm:pt>
    <dgm:pt modelId="{5CC68F41-CF44-446B-BA54-D29AF93EFBAE}" type="pres">
      <dgm:prSet presAssocID="{6D4259FD-C7B4-49DE-8586-031B806CFE88}" presName="composite" presStyleCnt="0"/>
      <dgm:spPr/>
    </dgm:pt>
    <dgm:pt modelId="{314C61D1-EDD0-4E1D-9608-4337140FD7D9}" type="pres">
      <dgm:prSet presAssocID="{6D4259FD-C7B4-49DE-8586-031B806CFE88}" presName="rect1" presStyleLbl="trAlignAcc1" presStyleIdx="7" presStyleCnt="1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D140EF8-CFAC-4A96-8073-47381A26A71A}" type="pres">
      <dgm:prSet presAssocID="{6D4259FD-C7B4-49DE-8586-031B806CFE88}" presName="rect2" presStyleLbl="fgImgPlace1" presStyleIdx="7" presStyleCnt="12"/>
      <dgm:spPr/>
    </dgm:pt>
    <dgm:pt modelId="{222F0262-1FF3-4C8C-AFCB-20B359BE7D40}" type="pres">
      <dgm:prSet presAssocID="{79388F71-15EE-4022-BB98-A4CD7DB8C443}" presName="sibTrans" presStyleCnt="0"/>
      <dgm:spPr/>
    </dgm:pt>
    <dgm:pt modelId="{D8EFDE29-D039-4437-A052-F75E3E39C65E}" type="pres">
      <dgm:prSet presAssocID="{8E6A3888-207A-45E0-AA9D-AE0FB9805DBC}" presName="composite" presStyleCnt="0"/>
      <dgm:spPr/>
    </dgm:pt>
    <dgm:pt modelId="{0A28C9F6-583E-44DC-A33E-6BEF7B262D14}" type="pres">
      <dgm:prSet presAssocID="{8E6A3888-207A-45E0-AA9D-AE0FB9805DBC}" presName="rect1" presStyleLbl="trAlignAcc1" presStyleIdx="8" presStyleCnt="1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36D0212-A4D0-48F5-8A03-1E18DD70BDEA}" type="pres">
      <dgm:prSet presAssocID="{8E6A3888-207A-45E0-AA9D-AE0FB9805DBC}" presName="rect2" presStyleLbl="fgImgPlace1" presStyleIdx="8" presStyleCnt="12"/>
      <dgm:spPr/>
    </dgm:pt>
    <dgm:pt modelId="{C847C44F-7D7B-4684-9521-D172B1E5E2EF}" type="pres">
      <dgm:prSet presAssocID="{892D0F89-955E-4C60-98C4-0315FA08E7BE}" presName="sibTrans" presStyleCnt="0"/>
      <dgm:spPr/>
    </dgm:pt>
    <dgm:pt modelId="{F33CF985-540A-4F97-B3EE-8A55D92A9CBE}" type="pres">
      <dgm:prSet presAssocID="{8994C0B2-1BC6-4DBA-8A73-6212036E39AB}" presName="composite" presStyleCnt="0"/>
      <dgm:spPr/>
    </dgm:pt>
    <dgm:pt modelId="{9DAE03F7-B93B-470C-A939-0A3CB7124525}" type="pres">
      <dgm:prSet presAssocID="{8994C0B2-1BC6-4DBA-8A73-6212036E39AB}" presName="rect1" presStyleLbl="trAlignAcc1" presStyleIdx="9" presStyleCnt="1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86C5E8B-5996-413F-9586-60E8CF77BECC}" type="pres">
      <dgm:prSet presAssocID="{8994C0B2-1BC6-4DBA-8A73-6212036E39AB}" presName="rect2" presStyleLbl="fgImgPlace1" presStyleIdx="9" presStyleCnt="12"/>
      <dgm:spPr/>
    </dgm:pt>
    <dgm:pt modelId="{941131A7-D5CB-4BDF-AA52-056A43BC33D6}" type="pres">
      <dgm:prSet presAssocID="{7BFAAEA2-8ED2-4B21-9E6C-50A9A2619913}" presName="sibTrans" presStyleCnt="0"/>
      <dgm:spPr/>
    </dgm:pt>
    <dgm:pt modelId="{020F469F-DA2A-4050-A267-FD5754BAB03C}" type="pres">
      <dgm:prSet presAssocID="{91E7BF55-0000-4D44-8380-302EDDB3884E}" presName="composite" presStyleCnt="0"/>
      <dgm:spPr/>
    </dgm:pt>
    <dgm:pt modelId="{16A29FA4-61EF-4C8F-B295-A566741A97D2}" type="pres">
      <dgm:prSet presAssocID="{91E7BF55-0000-4D44-8380-302EDDB3884E}" presName="rect1" presStyleLbl="trAlignAcc1" presStyleIdx="10" presStyleCnt="1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9815372-DC9C-40A0-A0BF-9EB7BB336FF1}" type="pres">
      <dgm:prSet presAssocID="{91E7BF55-0000-4D44-8380-302EDDB3884E}" presName="rect2" presStyleLbl="fgImgPlace1" presStyleIdx="10" presStyleCnt="12"/>
      <dgm:spPr/>
    </dgm:pt>
    <dgm:pt modelId="{CF56DD1E-833F-461C-BBD2-26BA52321999}" type="pres">
      <dgm:prSet presAssocID="{0B6C55AF-CDD0-4066-A072-01931791F705}" presName="sibTrans" presStyleCnt="0"/>
      <dgm:spPr/>
    </dgm:pt>
    <dgm:pt modelId="{4D49055F-1A5B-4402-84C6-65671525F22E}" type="pres">
      <dgm:prSet presAssocID="{BE276C61-00A7-4674-961E-2599F1D3BF5D}" presName="composite" presStyleCnt="0"/>
      <dgm:spPr/>
    </dgm:pt>
    <dgm:pt modelId="{EB965E47-FE91-4E59-8B64-E7D61E102A07}" type="pres">
      <dgm:prSet presAssocID="{BE276C61-00A7-4674-961E-2599F1D3BF5D}" presName="rect1" presStyleLbl="trAlignAcc1" presStyleIdx="11" presStyleCnt="1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EA02EF1-D598-42E6-B155-794F04182A56}" type="pres">
      <dgm:prSet presAssocID="{BE276C61-00A7-4674-961E-2599F1D3BF5D}" presName="rect2" presStyleLbl="fgImgPlace1" presStyleIdx="11" presStyleCnt="12"/>
      <dgm:spPr/>
    </dgm:pt>
  </dgm:ptLst>
  <dgm:cxnLst>
    <dgm:cxn modelId="{B9F33ADE-7F57-4788-8804-537B190E9E3A}" type="presOf" srcId="{1DA1ECF7-D220-4440-A6FB-A7335F45D03A}" destId="{AA5ABE3D-2B0C-4B0F-A715-250F550767EF}" srcOrd="0" destOrd="0" presId="urn:microsoft.com/office/officeart/2008/layout/PictureStrips"/>
    <dgm:cxn modelId="{3C711443-E6D4-44D7-B624-57651EBB8967}" type="presOf" srcId="{57430A35-518D-46F9-A5C9-99757A3199B4}" destId="{35B4B661-5B04-46DD-A4C2-B9AC6F646E52}" srcOrd="0" destOrd="0" presId="urn:microsoft.com/office/officeart/2008/layout/PictureStrips"/>
    <dgm:cxn modelId="{0C3B1666-1B41-4791-8138-D8135AEA68F0}" type="presOf" srcId="{8994C0B2-1BC6-4DBA-8A73-6212036E39AB}" destId="{9DAE03F7-B93B-470C-A939-0A3CB7124525}" srcOrd="0" destOrd="0" presId="urn:microsoft.com/office/officeart/2008/layout/PictureStrips"/>
    <dgm:cxn modelId="{95BDB509-5877-4245-B94C-83285F88FB17}" srcId="{57430A35-518D-46F9-A5C9-99757A3199B4}" destId="{8994C0B2-1BC6-4DBA-8A73-6212036E39AB}" srcOrd="9" destOrd="0" parTransId="{EAE742EF-E6AE-4BAE-B0D8-DD3A2113A05A}" sibTransId="{7BFAAEA2-8ED2-4B21-9E6C-50A9A2619913}"/>
    <dgm:cxn modelId="{812C26CF-604E-4276-8EB8-96B60857B778}" type="presOf" srcId="{91E7BF55-0000-4D44-8380-302EDDB3884E}" destId="{16A29FA4-61EF-4C8F-B295-A566741A97D2}" srcOrd="0" destOrd="0" presId="urn:microsoft.com/office/officeart/2008/layout/PictureStrips"/>
    <dgm:cxn modelId="{80D9EC3B-8DB4-4B23-9A5B-9D129175F6FF}" srcId="{57430A35-518D-46F9-A5C9-99757A3199B4}" destId="{BE276C61-00A7-4674-961E-2599F1D3BF5D}" srcOrd="11" destOrd="0" parTransId="{D606072E-F9B2-4E69-9606-19750828CF9B}" sibTransId="{0DFB2CF8-B78D-4BAD-BF00-07A445A9F841}"/>
    <dgm:cxn modelId="{A39FB997-100C-42A0-88FB-00080E151538}" srcId="{57430A35-518D-46F9-A5C9-99757A3199B4}" destId="{91E7BF55-0000-4D44-8380-302EDDB3884E}" srcOrd="10" destOrd="0" parTransId="{F3E6EA7D-D18D-4361-B41C-28DFEEE2E4B3}" sibTransId="{0B6C55AF-CDD0-4066-A072-01931791F705}"/>
    <dgm:cxn modelId="{A06B823B-9136-462A-9CDE-E1DD6F05D78B}" srcId="{57430A35-518D-46F9-A5C9-99757A3199B4}" destId="{6D4259FD-C7B4-49DE-8586-031B806CFE88}" srcOrd="7" destOrd="0" parTransId="{D57F17D6-C163-46C0-B356-008AA7278515}" sibTransId="{79388F71-15EE-4022-BB98-A4CD7DB8C443}"/>
    <dgm:cxn modelId="{5433F4F4-2A7B-412E-B938-66DFB1794C14}" type="presOf" srcId="{02E8B29E-2FEC-408B-9FCE-A2889F140685}" destId="{9E13C64E-E465-406B-8ACB-0B113D2CC5E4}" srcOrd="0" destOrd="0" presId="urn:microsoft.com/office/officeart/2008/layout/PictureStrips"/>
    <dgm:cxn modelId="{C988BB86-FA00-413B-A086-48B1F8D305EE}" srcId="{57430A35-518D-46F9-A5C9-99757A3199B4}" destId="{1C50899C-5412-4976-A0E8-678F44D36912}" srcOrd="3" destOrd="0" parTransId="{9C52B832-BABE-4FC7-8B5D-D2FD4A30E4FE}" sibTransId="{58D0E063-2711-44C9-8A32-C625CC6A48FD}"/>
    <dgm:cxn modelId="{28F427E3-7380-4AAA-824C-1B7ADCB55F1D}" type="presOf" srcId="{D7C97A36-8E89-41A7-BBF3-55618E5513CA}" destId="{D40023B3-C5EB-4FD2-899E-AB7660E6F124}" srcOrd="0" destOrd="0" presId="urn:microsoft.com/office/officeart/2008/layout/PictureStrips"/>
    <dgm:cxn modelId="{4C6CCF9F-AD8F-4819-BF41-24FC6FCC9BD8}" srcId="{57430A35-518D-46F9-A5C9-99757A3199B4}" destId="{86BD8652-8FD4-46D6-8A88-9F213CBD7121}" srcOrd="5" destOrd="0" parTransId="{EF1F1210-FAF3-412E-B3F3-D56C16604FAE}" sibTransId="{54FF8828-2B1A-4216-BECB-D5C0E15B347F}"/>
    <dgm:cxn modelId="{8F7337EE-2B06-4E7A-A20B-0ED697CC2C8C}" type="presOf" srcId="{18EDD1FF-3F6E-400A-B35A-7DCCFD2BE85B}" destId="{E28D0C96-7A95-484C-8171-78557FD1A94B}" srcOrd="0" destOrd="0" presId="urn:microsoft.com/office/officeart/2008/layout/PictureStrips"/>
    <dgm:cxn modelId="{1CB73306-BF60-40D7-8132-D5007CD3ED17}" srcId="{57430A35-518D-46F9-A5C9-99757A3199B4}" destId="{18EDD1FF-3F6E-400A-B35A-7DCCFD2BE85B}" srcOrd="4" destOrd="0" parTransId="{693A9AA1-40DB-4EE7-8E06-247CD29BCF42}" sibTransId="{E30B4699-A0DD-419C-85C5-2D45F5CB2444}"/>
    <dgm:cxn modelId="{7B4C4497-3124-45D8-8142-FE33F74FA364}" type="presOf" srcId="{BE276C61-00A7-4674-961E-2599F1D3BF5D}" destId="{EB965E47-FE91-4E59-8B64-E7D61E102A07}" srcOrd="0" destOrd="0" presId="urn:microsoft.com/office/officeart/2008/layout/PictureStrips"/>
    <dgm:cxn modelId="{F0B93FF9-8E59-47F0-89FB-BDD7893CEC83}" srcId="{57430A35-518D-46F9-A5C9-99757A3199B4}" destId="{02E8B29E-2FEC-408B-9FCE-A2889F140685}" srcOrd="0" destOrd="0" parTransId="{9F8763CE-3AD2-4001-9A5A-0D8CB13A142E}" sibTransId="{748380D9-FCA4-4D31-A158-3E9C0F83C315}"/>
    <dgm:cxn modelId="{F99DA0EA-FB5E-4DBB-85E1-BF51932BC53E}" type="presOf" srcId="{8E6A3888-207A-45E0-AA9D-AE0FB9805DBC}" destId="{0A28C9F6-583E-44DC-A33E-6BEF7B262D14}" srcOrd="0" destOrd="0" presId="urn:microsoft.com/office/officeart/2008/layout/PictureStrips"/>
    <dgm:cxn modelId="{F10C3FD8-D22C-4016-81F1-1FCF9DF4D3D5}" type="presOf" srcId="{6D4259FD-C7B4-49DE-8586-031B806CFE88}" destId="{314C61D1-EDD0-4E1D-9608-4337140FD7D9}" srcOrd="0" destOrd="0" presId="urn:microsoft.com/office/officeart/2008/layout/PictureStrips"/>
    <dgm:cxn modelId="{82EDA30C-B76D-450C-A779-3F24DCEBC00B}" srcId="{57430A35-518D-46F9-A5C9-99757A3199B4}" destId="{B07D0A6F-1737-4A7E-8F39-90C2D31CB5AA}" srcOrd="6" destOrd="0" parTransId="{6A9787C0-C56B-43BE-9B2B-B59165B0AAE3}" sibTransId="{A0DCA52B-26B7-4543-87B2-2C4F8FBD8771}"/>
    <dgm:cxn modelId="{7AC9F97A-ADA9-4923-858E-C6E2070CEFC0}" srcId="{57430A35-518D-46F9-A5C9-99757A3199B4}" destId="{D7C97A36-8E89-41A7-BBF3-55618E5513CA}" srcOrd="2" destOrd="0" parTransId="{ECE37991-0A06-41E4-A094-407A65454616}" sibTransId="{45DC4956-6CAC-4F22-803F-406379E8B0E0}"/>
    <dgm:cxn modelId="{579BFF3A-224C-4751-9D55-ABF4E0254F83}" srcId="{57430A35-518D-46F9-A5C9-99757A3199B4}" destId="{8E6A3888-207A-45E0-AA9D-AE0FB9805DBC}" srcOrd="8" destOrd="0" parTransId="{A830FDB3-2560-43DE-BFAA-A8F9D118EF63}" sibTransId="{892D0F89-955E-4C60-98C4-0315FA08E7BE}"/>
    <dgm:cxn modelId="{2F0D4F13-5061-4E43-8028-83B1A5ED55F5}" srcId="{57430A35-518D-46F9-A5C9-99757A3199B4}" destId="{1DA1ECF7-D220-4440-A6FB-A7335F45D03A}" srcOrd="1" destOrd="0" parTransId="{E52E622E-779A-43D8-B2BD-2175E6D915E5}" sibTransId="{696F6863-9FB1-4908-8D44-2256118198E7}"/>
    <dgm:cxn modelId="{729B1F9D-754A-4A81-84AD-6AF321A6A12B}" type="presOf" srcId="{B07D0A6F-1737-4A7E-8F39-90C2D31CB5AA}" destId="{5282EB55-CBCB-4326-8DEB-75766A32B116}" srcOrd="0" destOrd="0" presId="urn:microsoft.com/office/officeart/2008/layout/PictureStrips"/>
    <dgm:cxn modelId="{84BB84D1-507B-4C87-906E-5E85702E8468}" type="presOf" srcId="{1C50899C-5412-4976-A0E8-678F44D36912}" destId="{C029B281-8CB5-4CDA-9D92-C2D66D0ED8EC}" srcOrd="0" destOrd="0" presId="urn:microsoft.com/office/officeart/2008/layout/PictureStrips"/>
    <dgm:cxn modelId="{B7C885F7-A202-46E2-BD0A-4ECA6F74E965}" type="presOf" srcId="{86BD8652-8FD4-46D6-8A88-9F213CBD7121}" destId="{068E7236-8690-4431-80A0-A50403A3C972}" srcOrd="0" destOrd="0" presId="urn:microsoft.com/office/officeart/2008/layout/PictureStrips"/>
    <dgm:cxn modelId="{0022D3BD-3E3E-4D87-9E76-C74F74EBBA36}" type="presParOf" srcId="{35B4B661-5B04-46DD-A4C2-B9AC6F646E52}" destId="{5104B853-F9E8-4031-952D-0CBF95D229F4}" srcOrd="0" destOrd="0" presId="urn:microsoft.com/office/officeart/2008/layout/PictureStrips"/>
    <dgm:cxn modelId="{B48F09F9-363F-4CE8-836A-159B0DFB8567}" type="presParOf" srcId="{5104B853-F9E8-4031-952D-0CBF95D229F4}" destId="{9E13C64E-E465-406B-8ACB-0B113D2CC5E4}" srcOrd="0" destOrd="0" presId="urn:microsoft.com/office/officeart/2008/layout/PictureStrips"/>
    <dgm:cxn modelId="{FA452AEA-1F94-4DB4-9095-465E8FFAA9B4}" type="presParOf" srcId="{5104B853-F9E8-4031-952D-0CBF95D229F4}" destId="{0A55B384-256E-42CC-8C82-DF7B7D95E5EC}" srcOrd="1" destOrd="0" presId="urn:microsoft.com/office/officeart/2008/layout/PictureStrips"/>
    <dgm:cxn modelId="{BCC8EF78-A852-4E06-9BCB-D935EACDDA72}" type="presParOf" srcId="{35B4B661-5B04-46DD-A4C2-B9AC6F646E52}" destId="{4DF339E9-BB5B-44E0-AF0D-DA6BA767B542}" srcOrd="1" destOrd="0" presId="urn:microsoft.com/office/officeart/2008/layout/PictureStrips"/>
    <dgm:cxn modelId="{CB183984-CE02-4204-B07D-2E6475A61CFE}" type="presParOf" srcId="{35B4B661-5B04-46DD-A4C2-B9AC6F646E52}" destId="{2692FCF2-0026-43F0-9B8C-FCE3AE160AAB}" srcOrd="2" destOrd="0" presId="urn:microsoft.com/office/officeart/2008/layout/PictureStrips"/>
    <dgm:cxn modelId="{8CB52475-EFE5-4D2A-8545-E9D9812F08E0}" type="presParOf" srcId="{2692FCF2-0026-43F0-9B8C-FCE3AE160AAB}" destId="{AA5ABE3D-2B0C-4B0F-A715-250F550767EF}" srcOrd="0" destOrd="0" presId="urn:microsoft.com/office/officeart/2008/layout/PictureStrips"/>
    <dgm:cxn modelId="{3C706202-91F2-42C2-8450-CE0ED25F01F0}" type="presParOf" srcId="{2692FCF2-0026-43F0-9B8C-FCE3AE160AAB}" destId="{71430086-E5B0-4D2D-8F92-6E8EFC570B6A}" srcOrd="1" destOrd="0" presId="urn:microsoft.com/office/officeart/2008/layout/PictureStrips"/>
    <dgm:cxn modelId="{9E3A3D6F-9091-4A9B-95D6-A065A93851B1}" type="presParOf" srcId="{35B4B661-5B04-46DD-A4C2-B9AC6F646E52}" destId="{213973F6-64E1-40E7-A688-F8EE108C5E0F}" srcOrd="3" destOrd="0" presId="urn:microsoft.com/office/officeart/2008/layout/PictureStrips"/>
    <dgm:cxn modelId="{B33AC9DD-9F95-428C-9BBE-757EB4E01C04}" type="presParOf" srcId="{35B4B661-5B04-46DD-A4C2-B9AC6F646E52}" destId="{25FBCA14-C18A-4CBE-B548-81CBCCEEE12C}" srcOrd="4" destOrd="0" presId="urn:microsoft.com/office/officeart/2008/layout/PictureStrips"/>
    <dgm:cxn modelId="{C4612FDF-1904-4A38-BB07-2B7B75D2ACDD}" type="presParOf" srcId="{25FBCA14-C18A-4CBE-B548-81CBCCEEE12C}" destId="{D40023B3-C5EB-4FD2-899E-AB7660E6F124}" srcOrd="0" destOrd="0" presId="urn:microsoft.com/office/officeart/2008/layout/PictureStrips"/>
    <dgm:cxn modelId="{5F925F0A-F142-42E5-A6BC-1D7E7BC05D37}" type="presParOf" srcId="{25FBCA14-C18A-4CBE-B548-81CBCCEEE12C}" destId="{90E631AA-D2C7-4C5D-97D9-97FC104D6680}" srcOrd="1" destOrd="0" presId="urn:microsoft.com/office/officeart/2008/layout/PictureStrips"/>
    <dgm:cxn modelId="{8C927B70-F57A-4EC7-B5ED-C0DE220418ED}" type="presParOf" srcId="{35B4B661-5B04-46DD-A4C2-B9AC6F646E52}" destId="{DC293B11-4B29-4854-97C2-428EF2950878}" srcOrd="5" destOrd="0" presId="urn:microsoft.com/office/officeart/2008/layout/PictureStrips"/>
    <dgm:cxn modelId="{CB327B8F-836D-40AF-B307-0C04C7284726}" type="presParOf" srcId="{35B4B661-5B04-46DD-A4C2-B9AC6F646E52}" destId="{B10480DA-F8C6-422F-80CB-3FF9A6987401}" srcOrd="6" destOrd="0" presId="urn:microsoft.com/office/officeart/2008/layout/PictureStrips"/>
    <dgm:cxn modelId="{BD606065-949D-45B1-B9D4-FE3A3429CFCD}" type="presParOf" srcId="{B10480DA-F8C6-422F-80CB-3FF9A6987401}" destId="{C029B281-8CB5-4CDA-9D92-C2D66D0ED8EC}" srcOrd="0" destOrd="0" presId="urn:microsoft.com/office/officeart/2008/layout/PictureStrips"/>
    <dgm:cxn modelId="{337E2976-B8C8-44FB-8C66-E5FE5E315837}" type="presParOf" srcId="{B10480DA-F8C6-422F-80CB-3FF9A6987401}" destId="{F72BEF5F-2648-41C3-A5FC-B4EBF134589B}" srcOrd="1" destOrd="0" presId="urn:microsoft.com/office/officeart/2008/layout/PictureStrips"/>
    <dgm:cxn modelId="{87619E40-0EA1-43B6-9DD1-522225848540}" type="presParOf" srcId="{35B4B661-5B04-46DD-A4C2-B9AC6F646E52}" destId="{651FE39E-9B65-40D5-9C72-9D635B7AA2B3}" srcOrd="7" destOrd="0" presId="urn:microsoft.com/office/officeart/2008/layout/PictureStrips"/>
    <dgm:cxn modelId="{B4431080-726B-4F1C-9219-B511A415BE3F}" type="presParOf" srcId="{35B4B661-5B04-46DD-A4C2-B9AC6F646E52}" destId="{BE997CE7-0476-4A48-80FD-A35B2ACEE777}" srcOrd="8" destOrd="0" presId="urn:microsoft.com/office/officeart/2008/layout/PictureStrips"/>
    <dgm:cxn modelId="{B266059C-ED40-4CD1-9FE0-2B0F58F8EA6B}" type="presParOf" srcId="{BE997CE7-0476-4A48-80FD-A35B2ACEE777}" destId="{E28D0C96-7A95-484C-8171-78557FD1A94B}" srcOrd="0" destOrd="0" presId="urn:microsoft.com/office/officeart/2008/layout/PictureStrips"/>
    <dgm:cxn modelId="{5DAAA714-6BFA-40DC-B46F-FD8ABB5CD1C0}" type="presParOf" srcId="{BE997CE7-0476-4A48-80FD-A35B2ACEE777}" destId="{10C8A10B-269D-493C-B60C-AFFD676D6A4B}" srcOrd="1" destOrd="0" presId="urn:microsoft.com/office/officeart/2008/layout/PictureStrips"/>
    <dgm:cxn modelId="{B5A42018-F489-4F70-9FA8-0A4CDD6C121B}" type="presParOf" srcId="{35B4B661-5B04-46DD-A4C2-B9AC6F646E52}" destId="{E77D2066-B028-405E-B4BE-7BCA651C14EA}" srcOrd="9" destOrd="0" presId="urn:microsoft.com/office/officeart/2008/layout/PictureStrips"/>
    <dgm:cxn modelId="{DC5336AC-5413-428C-8ED6-D4A580ABA7A1}" type="presParOf" srcId="{35B4B661-5B04-46DD-A4C2-B9AC6F646E52}" destId="{899A38E2-0F8E-461D-8CFE-248EC8EAB6CF}" srcOrd="10" destOrd="0" presId="urn:microsoft.com/office/officeart/2008/layout/PictureStrips"/>
    <dgm:cxn modelId="{70412B3B-57E5-4F45-9AC9-D2B3A01D8F98}" type="presParOf" srcId="{899A38E2-0F8E-461D-8CFE-248EC8EAB6CF}" destId="{068E7236-8690-4431-80A0-A50403A3C972}" srcOrd="0" destOrd="0" presId="urn:microsoft.com/office/officeart/2008/layout/PictureStrips"/>
    <dgm:cxn modelId="{702E356C-6A60-4211-AD00-0A55A8B8659A}" type="presParOf" srcId="{899A38E2-0F8E-461D-8CFE-248EC8EAB6CF}" destId="{3FCB3CE6-D3BA-4236-ABC9-01CEB71FD0B5}" srcOrd="1" destOrd="0" presId="urn:microsoft.com/office/officeart/2008/layout/PictureStrips"/>
    <dgm:cxn modelId="{3E37458C-7E79-412F-93BE-B21E63FF03AA}" type="presParOf" srcId="{35B4B661-5B04-46DD-A4C2-B9AC6F646E52}" destId="{C34BE1CB-EF39-448D-907B-D17042236BED}" srcOrd="11" destOrd="0" presId="urn:microsoft.com/office/officeart/2008/layout/PictureStrips"/>
    <dgm:cxn modelId="{F41F7009-B047-4412-96B5-FD0BC354D0A8}" type="presParOf" srcId="{35B4B661-5B04-46DD-A4C2-B9AC6F646E52}" destId="{BEE9D52B-2DDF-4652-BF08-6E6DBD5A8D52}" srcOrd="12" destOrd="0" presId="urn:microsoft.com/office/officeart/2008/layout/PictureStrips"/>
    <dgm:cxn modelId="{3255064F-AC9A-4FFC-8330-9D3FEDC3177C}" type="presParOf" srcId="{BEE9D52B-2DDF-4652-BF08-6E6DBD5A8D52}" destId="{5282EB55-CBCB-4326-8DEB-75766A32B116}" srcOrd="0" destOrd="0" presId="urn:microsoft.com/office/officeart/2008/layout/PictureStrips"/>
    <dgm:cxn modelId="{274A8ACE-86EF-4D2D-A80E-389AC82F48CA}" type="presParOf" srcId="{BEE9D52B-2DDF-4652-BF08-6E6DBD5A8D52}" destId="{862CD62E-4537-499E-A8CE-321CC8D46274}" srcOrd="1" destOrd="0" presId="urn:microsoft.com/office/officeart/2008/layout/PictureStrips"/>
    <dgm:cxn modelId="{D6C45B1A-55E6-48E0-81E3-521F918ACB75}" type="presParOf" srcId="{35B4B661-5B04-46DD-A4C2-B9AC6F646E52}" destId="{EC448AF2-C086-427F-B22F-E8E57B609024}" srcOrd="13" destOrd="0" presId="urn:microsoft.com/office/officeart/2008/layout/PictureStrips"/>
    <dgm:cxn modelId="{FF3AA12C-3ADF-480F-A003-56FAD39C91CC}" type="presParOf" srcId="{35B4B661-5B04-46DD-A4C2-B9AC6F646E52}" destId="{5CC68F41-CF44-446B-BA54-D29AF93EFBAE}" srcOrd="14" destOrd="0" presId="urn:microsoft.com/office/officeart/2008/layout/PictureStrips"/>
    <dgm:cxn modelId="{3540E068-14A0-4543-8F54-1FAEBDC7FDB8}" type="presParOf" srcId="{5CC68F41-CF44-446B-BA54-D29AF93EFBAE}" destId="{314C61D1-EDD0-4E1D-9608-4337140FD7D9}" srcOrd="0" destOrd="0" presId="urn:microsoft.com/office/officeart/2008/layout/PictureStrips"/>
    <dgm:cxn modelId="{25026F4C-C0E9-4141-8FF4-2F115EDF948A}" type="presParOf" srcId="{5CC68F41-CF44-446B-BA54-D29AF93EFBAE}" destId="{4D140EF8-CFAC-4A96-8073-47381A26A71A}" srcOrd="1" destOrd="0" presId="urn:microsoft.com/office/officeart/2008/layout/PictureStrips"/>
    <dgm:cxn modelId="{3984FF2D-7E1B-4497-974B-9D209425A679}" type="presParOf" srcId="{35B4B661-5B04-46DD-A4C2-B9AC6F646E52}" destId="{222F0262-1FF3-4C8C-AFCB-20B359BE7D40}" srcOrd="15" destOrd="0" presId="urn:microsoft.com/office/officeart/2008/layout/PictureStrips"/>
    <dgm:cxn modelId="{230DC396-9B2B-482B-80A7-10A44118B964}" type="presParOf" srcId="{35B4B661-5B04-46DD-A4C2-B9AC6F646E52}" destId="{D8EFDE29-D039-4437-A052-F75E3E39C65E}" srcOrd="16" destOrd="0" presId="urn:microsoft.com/office/officeart/2008/layout/PictureStrips"/>
    <dgm:cxn modelId="{D2C06DC7-FF5F-490A-9EAB-ED909B9EAF5E}" type="presParOf" srcId="{D8EFDE29-D039-4437-A052-F75E3E39C65E}" destId="{0A28C9F6-583E-44DC-A33E-6BEF7B262D14}" srcOrd="0" destOrd="0" presId="urn:microsoft.com/office/officeart/2008/layout/PictureStrips"/>
    <dgm:cxn modelId="{D0BB6A40-EE39-48FD-9968-D52C867C2994}" type="presParOf" srcId="{D8EFDE29-D039-4437-A052-F75E3E39C65E}" destId="{336D0212-A4D0-48F5-8A03-1E18DD70BDEA}" srcOrd="1" destOrd="0" presId="urn:microsoft.com/office/officeart/2008/layout/PictureStrips"/>
    <dgm:cxn modelId="{BAB59201-5F56-47AD-AB13-83C14D332095}" type="presParOf" srcId="{35B4B661-5B04-46DD-A4C2-B9AC6F646E52}" destId="{C847C44F-7D7B-4684-9521-D172B1E5E2EF}" srcOrd="17" destOrd="0" presId="urn:microsoft.com/office/officeart/2008/layout/PictureStrips"/>
    <dgm:cxn modelId="{6A110494-EE6A-4253-A1AF-ACFBADF3DBE5}" type="presParOf" srcId="{35B4B661-5B04-46DD-A4C2-B9AC6F646E52}" destId="{F33CF985-540A-4F97-B3EE-8A55D92A9CBE}" srcOrd="18" destOrd="0" presId="urn:microsoft.com/office/officeart/2008/layout/PictureStrips"/>
    <dgm:cxn modelId="{CC99C647-F590-4573-B10A-EDA928F75D32}" type="presParOf" srcId="{F33CF985-540A-4F97-B3EE-8A55D92A9CBE}" destId="{9DAE03F7-B93B-470C-A939-0A3CB7124525}" srcOrd="0" destOrd="0" presId="urn:microsoft.com/office/officeart/2008/layout/PictureStrips"/>
    <dgm:cxn modelId="{44AC4A6B-C75A-426F-9793-3447AE0570BF}" type="presParOf" srcId="{F33CF985-540A-4F97-B3EE-8A55D92A9CBE}" destId="{086C5E8B-5996-413F-9586-60E8CF77BECC}" srcOrd="1" destOrd="0" presId="urn:microsoft.com/office/officeart/2008/layout/PictureStrips"/>
    <dgm:cxn modelId="{B1DCC77D-BFEC-46E7-B5E2-1C2D4BB03063}" type="presParOf" srcId="{35B4B661-5B04-46DD-A4C2-B9AC6F646E52}" destId="{941131A7-D5CB-4BDF-AA52-056A43BC33D6}" srcOrd="19" destOrd="0" presId="urn:microsoft.com/office/officeart/2008/layout/PictureStrips"/>
    <dgm:cxn modelId="{1BD29D0F-90B7-4649-8CF3-AFCA528BEB3E}" type="presParOf" srcId="{35B4B661-5B04-46DD-A4C2-B9AC6F646E52}" destId="{020F469F-DA2A-4050-A267-FD5754BAB03C}" srcOrd="20" destOrd="0" presId="urn:microsoft.com/office/officeart/2008/layout/PictureStrips"/>
    <dgm:cxn modelId="{99FEB427-79E6-40CD-B331-100D68F4F591}" type="presParOf" srcId="{020F469F-DA2A-4050-A267-FD5754BAB03C}" destId="{16A29FA4-61EF-4C8F-B295-A566741A97D2}" srcOrd="0" destOrd="0" presId="urn:microsoft.com/office/officeart/2008/layout/PictureStrips"/>
    <dgm:cxn modelId="{0C4EEFF0-078D-4B17-85F6-AA4E0F4EFB48}" type="presParOf" srcId="{020F469F-DA2A-4050-A267-FD5754BAB03C}" destId="{99815372-DC9C-40A0-A0BF-9EB7BB336FF1}" srcOrd="1" destOrd="0" presId="urn:microsoft.com/office/officeart/2008/layout/PictureStrips"/>
    <dgm:cxn modelId="{F293B89A-DC38-49B0-BFC8-430763F564B7}" type="presParOf" srcId="{35B4B661-5B04-46DD-A4C2-B9AC6F646E52}" destId="{CF56DD1E-833F-461C-BBD2-26BA52321999}" srcOrd="21" destOrd="0" presId="urn:microsoft.com/office/officeart/2008/layout/PictureStrips"/>
    <dgm:cxn modelId="{57DFA1AC-9272-42C6-95ED-DCE3E43E7FBB}" type="presParOf" srcId="{35B4B661-5B04-46DD-A4C2-B9AC6F646E52}" destId="{4D49055F-1A5B-4402-84C6-65671525F22E}" srcOrd="22" destOrd="0" presId="urn:microsoft.com/office/officeart/2008/layout/PictureStrips"/>
    <dgm:cxn modelId="{5214BAF4-963E-4D31-B05A-B4797F195E8B}" type="presParOf" srcId="{4D49055F-1A5B-4402-84C6-65671525F22E}" destId="{EB965E47-FE91-4E59-8B64-E7D61E102A07}" srcOrd="0" destOrd="0" presId="urn:microsoft.com/office/officeart/2008/layout/PictureStrips"/>
    <dgm:cxn modelId="{C1DA40CA-49A5-4485-B043-8ACEF623588A}" type="presParOf" srcId="{4D49055F-1A5B-4402-84C6-65671525F22E}" destId="{0EA02EF1-D598-42E6-B155-794F04182A56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85007C-07A9-409C-9439-FE57E621DC58}" type="doc">
      <dgm:prSet loTypeId="urn:microsoft.com/office/officeart/2008/layout/CircularPictureCallout" loCatId="pictur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B8FFFF9C-0126-4233-821B-43664EA5B5E6}">
      <dgm:prSet/>
      <dgm:spPr/>
      <dgm:t>
        <a:bodyPr/>
        <a:lstStyle/>
        <a:p>
          <a:endParaRPr lang="th-TH"/>
        </a:p>
      </dgm:t>
    </dgm:pt>
    <dgm:pt modelId="{873F271F-663F-4199-A90B-CD9DFC5F864D}" type="parTrans" cxnId="{D8EC7E01-9EEA-4706-A6D1-738B01A70C8E}">
      <dgm:prSet/>
      <dgm:spPr/>
      <dgm:t>
        <a:bodyPr/>
        <a:lstStyle/>
        <a:p>
          <a:endParaRPr lang="th-TH"/>
        </a:p>
      </dgm:t>
    </dgm:pt>
    <dgm:pt modelId="{CD70AF2E-B1CC-4C0E-9688-18518FA435DC}" type="sibTrans" cxnId="{D8EC7E01-9EEA-4706-A6D1-738B01A70C8E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</dgm:spPr>
      <dgm:t>
        <a:bodyPr/>
        <a:lstStyle/>
        <a:p>
          <a:endParaRPr lang="th-TH"/>
        </a:p>
      </dgm:t>
    </dgm:pt>
    <dgm:pt modelId="{3E37D08E-CAA0-4AD3-81CC-EC824C261FF8}">
      <dgm:prSet phldrT="[ข้อความ]" phldr="1"/>
      <dgm:spPr/>
      <dgm:t>
        <a:bodyPr/>
        <a:lstStyle/>
        <a:p>
          <a:endParaRPr lang="th-TH"/>
        </a:p>
      </dgm:t>
    </dgm:pt>
    <dgm:pt modelId="{A3E6B936-2DE4-4BFE-99BE-213F1EF20D8B}" type="parTrans" cxnId="{04365C37-A9A2-4824-816A-8FF69F727F61}">
      <dgm:prSet/>
      <dgm:spPr/>
      <dgm:t>
        <a:bodyPr/>
        <a:lstStyle/>
        <a:p>
          <a:endParaRPr lang="th-TH"/>
        </a:p>
      </dgm:t>
    </dgm:pt>
    <dgm:pt modelId="{BF9AAA86-F945-42EB-8B79-9705D288442E}" type="sibTrans" cxnId="{04365C37-A9A2-4824-816A-8FF69F727F61}">
      <dgm:prSet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</dgm:spPr>
      <dgm:t>
        <a:bodyPr/>
        <a:lstStyle/>
        <a:p>
          <a:endParaRPr lang="th-TH"/>
        </a:p>
      </dgm:t>
    </dgm:pt>
    <dgm:pt modelId="{E0A54CDC-1721-4594-8009-DD666FD7FA56}">
      <dgm:prSet phldrT="[ข้อความ]" phldr="1"/>
      <dgm:spPr/>
      <dgm:t>
        <a:bodyPr/>
        <a:lstStyle/>
        <a:p>
          <a:endParaRPr lang="th-TH"/>
        </a:p>
      </dgm:t>
    </dgm:pt>
    <dgm:pt modelId="{4C3AB20B-5C8A-4C5B-9E2C-CF8EF1A04836}" type="parTrans" cxnId="{913950ED-63B0-4110-B53B-4C6B0FD8632E}">
      <dgm:prSet/>
      <dgm:spPr/>
      <dgm:t>
        <a:bodyPr/>
        <a:lstStyle/>
        <a:p>
          <a:endParaRPr lang="th-TH"/>
        </a:p>
      </dgm:t>
    </dgm:pt>
    <dgm:pt modelId="{8B693E42-8F58-48FC-AFD8-4E041593277B}" type="sibTrans" cxnId="{913950ED-63B0-4110-B53B-4C6B0FD8632E}">
      <dgm:prSet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8000" r="-28000"/>
          </a:stretch>
        </a:blipFill>
      </dgm:spPr>
      <dgm:t>
        <a:bodyPr/>
        <a:lstStyle/>
        <a:p>
          <a:endParaRPr lang="th-TH"/>
        </a:p>
      </dgm:t>
    </dgm:pt>
    <dgm:pt modelId="{4741342D-ED93-4816-8B79-33433B91D00A}">
      <dgm:prSet phldrT="[ข้อความ]" phldr="1"/>
      <dgm:spPr/>
      <dgm:t>
        <a:bodyPr/>
        <a:lstStyle/>
        <a:p>
          <a:endParaRPr lang="th-TH"/>
        </a:p>
      </dgm:t>
    </dgm:pt>
    <dgm:pt modelId="{3D159910-F18F-40E2-BF16-10DAC54DABD0}" type="parTrans" cxnId="{39BB7A00-295D-4D54-9988-219D7094B86F}">
      <dgm:prSet/>
      <dgm:spPr/>
      <dgm:t>
        <a:bodyPr/>
        <a:lstStyle/>
        <a:p>
          <a:endParaRPr lang="th-TH"/>
        </a:p>
      </dgm:t>
    </dgm:pt>
    <dgm:pt modelId="{5CB66FD0-FADC-481F-84A0-45B12E4933AA}" type="sibTrans" cxnId="{39BB7A00-295D-4D54-9988-219D7094B86F}">
      <dgm:prSet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</dgm:spPr>
      <dgm:t>
        <a:bodyPr/>
        <a:lstStyle/>
        <a:p>
          <a:endParaRPr lang="th-TH"/>
        </a:p>
      </dgm:t>
    </dgm:pt>
    <dgm:pt modelId="{F0FFDA3B-47BB-4D99-BACC-76488DAF7977}" type="pres">
      <dgm:prSet presAssocID="{EF85007C-07A9-409C-9439-FE57E621DC5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h-TH"/>
        </a:p>
      </dgm:t>
    </dgm:pt>
    <dgm:pt modelId="{8DEC1E0E-84AC-42C8-9891-B160E265558E}" type="pres">
      <dgm:prSet presAssocID="{EF85007C-07A9-409C-9439-FE57E621DC58}" presName="Name1" presStyleCnt="0"/>
      <dgm:spPr/>
    </dgm:pt>
    <dgm:pt modelId="{028E3BC5-F4C4-445C-B4F0-8E081A79A8B3}" type="pres">
      <dgm:prSet presAssocID="{CD70AF2E-B1CC-4C0E-9688-18518FA435DC}" presName="picture_1" presStyleCnt="0"/>
      <dgm:spPr/>
    </dgm:pt>
    <dgm:pt modelId="{580EA77B-8966-4534-9067-7198DA48F896}" type="pres">
      <dgm:prSet presAssocID="{CD70AF2E-B1CC-4C0E-9688-18518FA435DC}" presName="pictureRepeatNode" presStyleLbl="alignImgPlace1" presStyleIdx="0" presStyleCnt="4"/>
      <dgm:spPr/>
      <dgm:t>
        <a:bodyPr/>
        <a:lstStyle/>
        <a:p>
          <a:endParaRPr lang="th-TH"/>
        </a:p>
      </dgm:t>
    </dgm:pt>
    <dgm:pt modelId="{DB35B890-9B97-453A-BAA5-3FC821C6764F}" type="pres">
      <dgm:prSet presAssocID="{B8FFFF9C-0126-4233-821B-43664EA5B5E6}" presName="text_1" presStyleLbl="node1" presStyleIdx="0" presStyleCnt="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C4FFF70-67E3-4F64-8864-E7F04F02868B}" type="pres">
      <dgm:prSet presAssocID="{BF9AAA86-F945-42EB-8B79-9705D288442E}" presName="picture_2" presStyleCnt="0"/>
      <dgm:spPr/>
    </dgm:pt>
    <dgm:pt modelId="{80129D47-C4A2-44C9-AFA4-BA539375A776}" type="pres">
      <dgm:prSet presAssocID="{BF9AAA86-F945-42EB-8B79-9705D288442E}" presName="pictureRepeatNode" presStyleLbl="alignImgPlace1" presStyleIdx="1" presStyleCnt="4"/>
      <dgm:spPr/>
      <dgm:t>
        <a:bodyPr/>
        <a:lstStyle/>
        <a:p>
          <a:endParaRPr lang="th-TH"/>
        </a:p>
      </dgm:t>
    </dgm:pt>
    <dgm:pt modelId="{B2E6D4C9-5521-4B7F-A7E3-F17F2A6566A1}" type="pres">
      <dgm:prSet presAssocID="{3E37D08E-CAA0-4AD3-81CC-EC824C261FF8}" presName="line_2" presStyleLbl="parChTrans1D1" presStyleIdx="0" presStyleCnt="3"/>
      <dgm:spPr/>
    </dgm:pt>
    <dgm:pt modelId="{4B62AED7-A01E-46BD-A6FA-D683D1317787}" type="pres">
      <dgm:prSet presAssocID="{3E37D08E-CAA0-4AD3-81CC-EC824C261FF8}" presName="textparent_2" presStyleLbl="node1" presStyleIdx="0" presStyleCnt="0"/>
      <dgm:spPr/>
    </dgm:pt>
    <dgm:pt modelId="{1EE7E989-1F1D-4131-A84D-F831697EBFC5}" type="pres">
      <dgm:prSet presAssocID="{3E37D08E-CAA0-4AD3-81CC-EC824C261FF8}" presName="text_2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764CCF8-D7DA-4535-B938-521E545D73A8}" type="pres">
      <dgm:prSet presAssocID="{8B693E42-8F58-48FC-AFD8-4E041593277B}" presName="picture_3" presStyleCnt="0"/>
      <dgm:spPr/>
    </dgm:pt>
    <dgm:pt modelId="{DFF5A96E-4BF8-4EAC-8577-FB151D78ED59}" type="pres">
      <dgm:prSet presAssocID="{8B693E42-8F58-48FC-AFD8-4E041593277B}" presName="pictureRepeatNode" presStyleLbl="alignImgPlace1" presStyleIdx="2" presStyleCnt="4"/>
      <dgm:spPr/>
      <dgm:t>
        <a:bodyPr/>
        <a:lstStyle/>
        <a:p>
          <a:endParaRPr lang="th-TH"/>
        </a:p>
      </dgm:t>
    </dgm:pt>
    <dgm:pt modelId="{C4EE0013-32FD-47BE-81F1-40F9F8789B77}" type="pres">
      <dgm:prSet presAssocID="{E0A54CDC-1721-4594-8009-DD666FD7FA56}" presName="line_3" presStyleLbl="parChTrans1D1" presStyleIdx="1" presStyleCnt="3"/>
      <dgm:spPr/>
    </dgm:pt>
    <dgm:pt modelId="{080FAC84-FEFA-431E-8705-9202CA96F930}" type="pres">
      <dgm:prSet presAssocID="{E0A54CDC-1721-4594-8009-DD666FD7FA56}" presName="textparent_3" presStyleLbl="node1" presStyleIdx="0" presStyleCnt="0"/>
      <dgm:spPr/>
    </dgm:pt>
    <dgm:pt modelId="{C7A142C8-9A47-465C-8EF0-A5A89D4B4040}" type="pres">
      <dgm:prSet presAssocID="{E0A54CDC-1721-4594-8009-DD666FD7FA56}" presName="text_3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B66C353-2B2D-4256-AB00-6C89A4855967}" type="pres">
      <dgm:prSet presAssocID="{5CB66FD0-FADC-481F-84A0-45B12E4933AA}" presName="picture_4" presStyleCnt="0"/>
      <dgm:spPr/>
    </dgm:pt>
    <dgm:pt modelId="{7EF07206-7A07-4A4D-A339-DB6383389190}" type="pres">
      <dgm:prSet presAssocID="{5CB66FD0-FADC-481F-84A0-45B12E4933AA}" presName="pictureRepeatNode" presStyleLbl="alignImgPlace1" presStyleIdx="3" presStyleCnt="4"/>
      <dgm:spPr/>
      <dgm:t>
        <a:bodyPr/>
        <a:lstStyle/>
        <a:p>
          <a:endParaRPr lang="th-TH"/>
        </a:p>
      </dgm:t>
    </dgm:pt>
    <dgm:pt modelId="{FCBFBB71-4C21-4B2A-AA5D-C339328F33F5}" type="pres">
      <dgm:prSet presAssocID="{4741342D-ED93-4816-8B79-33433B91D00A}" presName="line_4" presStyleLbl="parChTrans1D1" presStyleIdx="2" presStyleCnt="3"/>
      <dgm:spPr/>
    </dgm:pt>
    <dgm:pt modelId="{26EAAAB3-E7C3-4F2F-A575-0E446F6787E3}" type="pres">
      <dgm:prSet presAssocID="{4741342D-ED93-4816-8B79-33433B91D00A}" presName="textparent_4" presStyleLbl="node1" presStyleIdx="0" presStyleCnt="0"/>
      <dgm:spPr/>
    </dgm:pt>
    <dgm:pt modelId="{273ECDDA-2547-4C1D-A621-351E6ACB4267}" type="pres">
      <dgm:prSet presAssocID="{4741342D-ED93-4816-8B79-33433B91D00A}" presName="text_4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39BB7A00-295D-4D54-9988-219D7094B86F}" srcId="{EF85007C-07A9-409C-9439-FE57E621DC58}" destId="{4741342D-ED93-4816-8B79-33433B91D00A}" srcOrd="3" destOrd="0" parTransId="{3D159910-F18F-40E2-BF16-10DAC54DABD0}" sibTransId="{5CB66FD0-FADC-481F-84A0-45B12E4933AA}"/>
    <dgm:cxn modelId="{913950ED-63B0-4110-B53B-4C6B0FD8632E}" srcId="{EF85007C-07A9-409C-9439-FE57E621DC58}" destId="{E0A54CDC-1721-4594-8009-DD666FD7FA56}" srcOrd="2" destOrd="0" parTransId="{4C3AB20B-5C8A-4C5B-9E2C-CF8EF1A04836}" sibTransId="{8B693E42-8F58-48FC-AFD8-4E041593277B}"/>
    <dgm:cxn modelId="{39BBD9EB-387D-4C93-99AF-6A0BBC43CC41}" type="presOf" srcId="{CD70AF2E-B1CC-4C0E-9688-18518FA435DC}" destId="{580EA77B-8966-4534-9067-7198DA48F896}" srcOrd="0" destOrd="0" presId="urn:microsoft.com/office/officeart/2008/layout/CircularPictureCallout"/>
    <dgm:cxn modelId="{240994AA-B0D7-4032-9CEF-7BF1257591BF}" type="presOf" srcId="{BF9AAA86-F945-42EB-8B79-9705D288442E}" destId="{80129D47-C4A2-44C9-AFA4-BA539375A776}" srcOrd="0" destOrd="0" presId="urn:microsoft.com/office/officeart/2008/layout/CircularPictureCallout"/>
    <dgm:cxn modelId="{04365C37-A9A2-4824-816A-8FF69F727F61}" srcId="{EF85007C-07A9-409C-9439-FE57E621DC58}" destId="{3E37D08E-CAA0-4AD3-81CC-EC824C261FF8}" srcOrd="1" destOrd="0" parTransId="{A3E6B936-2DE4-4BFE-99BE-213F1EF20D8B}" sibTransId="{BF9AAA86-F945-42EB-8B79-9705D288442E}"/>
    <dgm:cxn modelId="{F6610E1E-7287-4DF0-B1CB-C203B1CF3020}" type="presOf" srcId="{3E37D08E-CAA0-4AD3-81CC-EC824C261FF8}" destId="{1EE7E989-1F1D-4131-A84D-F831697EBFC5}" srcOrd="0" destOrd="0" presId="urn:microsoft.com/office/officeart/2008/layout/CircularPictureCallout"/>
    <dgm:cxn modelId="{A74D0AD4-270E-4DD6-B0F5-AA2089570566}" type="presOf" srcId="{E0A54CDC-1721-4594-8009-DD666FD7FA56}" destId="{C7A142C8-9A47-465C-8EF0-A5A89D4B4040}" srcOrd="0" destOrd="0" presId="urn:microsoft.com/office/officeart/2008/layout/CircularPictureCallout"/>
    <dgm:cxn modelId="{B4D41059-F6CB-4D9B-8E92-45A197EDAE3A}" type="presOf" srcId="{8B693E42-8F58-48FC-AFD8-4E041593277B}" destId="{DFF5A96E-4BF8-4EAC-8577-FB151D78ED59}" srcOrd="0" destOrd="0" presId="urn:microsoft.com/office/officeart/2008/layout/CircularPictureCallout"/>
    <dgm:cxn modelId="{CD94C255-4FB5-4B2E-89D2-884EAAD0C82D}" type="presOf" srcId="{4741342D-ED93-4816-8B79-33433B91D00A}" destId="{273ECDDA-2547-4C1D-A621-351E6ACB4267}" srcOrd="0" destOrd="0" presId="urn:microsoft.com/office/officeart/2008/layout/CircularPictureCallout"/>
    <dgm:cxn modelId="{550FD503-BF4B-4B21-96D9-E8144D6161E4}" type="presOf" srcId="{5CB66FD0-FADC-481F-84A0-45B12E4933AA}" destId="{7EF07206-7A07-4A4D-A339-DB6383389190}" srcOrd="0" destOrd="0" presId="urn:microsoft.com/office/officeart/2008/layout/CircularPictureCallout"/>
    <dgm:cxn modelId="{3F33EF54-41A2-451B-B634-10B87E220D7D}" type="presOf" srcId="{B8FFFF9C-0126-4233-821B-43664EA5B5E6}" destId="{DB35B890-9B97-453A-BAA5-3FC821C6764F}" srcOrd="0" destOrd="0" presId="urn:microsoft.com/office/officeart/2008/layout/CircularPictureCallout"/>
    <dgm:cxn modelId="{44316D82-5251-4678-B64C-0F176639DD90}" type="presOf" srcId="{EF85007C-07A9-409C-9439-FE57E621DC58}" destId="{F0FFDA3B-47BB-4D99-BACC-76488DAF7977}" srcOrd="0" destOrd="0" presId="urn:microsoft.com/office/officeart/2008/layout/CircularPictureCallout"/>
    <dgm:cxn modelId="{D8EC7E01-9EEA-4706-A6D1-738B01A70C8E}" srcId="{EF85007C-07A9-409C-9439-FE57E621DC58}" destId="{B8FFFF9C-0126-4233-821B-43664EA5B5E6}" srcOrd="0" destOrd="0" parTransId="{873F271F-663F-4199-A90B-CD9DFC5F864D}" sibTransId="{CD70AF2E-B1CC-4C0E-9688-18518FA435DC}"/>
    <dgm:cxn modelId="{0CC0FB95-799A-46B7-9423-83436B1359E5}" type="presParOf" srcId="{F0FFDA3B-47BB-4D99-BACC-76488DAF7977}" destId="{8DEC1E0E-84AC-42C8-9891-B160E265558E}" srcOrd="0" destOrd="0" presId="urn:microsoft.com/office/officeart/2008/layout/CircularPictureCallout"/>
    <dgm:cxn modelId="{EC6A2DC7-60B2-4F11-A8FE-CD92F5BA2FFE}" type="presParOf" srcId="{8DEC1E0E-84AC-42C8-9891-B160E265558E}" destId="{028E3BC5-F4C4-445C-B4F0-8E081A79A8B3}" srcOrd="0" destOrd="0" presId="urn:microsoft.com/office/officeart/2008/layout/CircularPictureCallout"/>
    <dgm:cxn modelId="{5A2B67F5-BDE9-4369-B892-8C4BC2182BA8}" type="presParOf" srcId="{028E3BC5-F4C4-445C-B4F0-8E081A79A8B3}" destId="{580EA77B-8966-4534-9067-7198DA48F896}" srcOrd="0" destOrd="0" presId="urn:microsoft.com/office/officeart/2008/layout/CircularPictureCallout"/>
    <dgm:cxn modelId="{1B36DD9E-D0E1-46A7-99FA-9D4909B2F46B}" type="presParOf" srcId="{8DEC1E0E-84AC-42C8-9891-B160E265558E}" destId="{DB35B890-9B97-453A-BAA5-3FC821C6764F}" srcOrd="1" destOrd="0" presId="urn:microsoft.com/office/officeart/2008/layout/CircularPictureCallout"/>
    <dgm:cxn modelId="{CD7C7E5A-ACF7-4F36-A999-C4B8677D0AE7}" type="presParOf" srcId="{8DEC1E0E-84AC-42C8-9891-B160E265558E}" destId="{5C4FFF70-67E3-4F64-8864-E7F04F02868B}" srcOrd="2" destOrd="0" presId="urn:microsoft.com/office/officeart/2008/layout/CircularPictureCallout"/>
    <dgm:cxn modelId="{845CEEFB-1E6F-4A70-94C3-6EA494CC059A}" type="presParOf" srcId="{5C4FFF70-67E3-4F64-8864-E7F04F02868B}" destId="{80129D47-C4A2-44C9-AFA4-BA539375A776}" srcOrd="0" destOrd="0" presId="urn:microsoft.com/office/officeart/2008/layout/CircularPictureCallout"/>
    <dgm:cxn modelId="{67045F55-52F9-4002-95B9-2A140452BD0F}" type="presParOf" srcId="{8DEC1E0E-84AC-42C8-9891-B160E265558E}" destId="{B2E6D4C9-5521-4B7F-A7E3-F17F2A6566A1}" srcOrd="3" destOrd="0" presId="urn:microsoft.com/office/officeart/2008/layout/CircularPictureCallout"/>
    <dgm:cxn modelId="{09FFCB71-DD71-47CA-A1F9-B19D021CB69E}" type="presParOf" srcId="{8DEC1E0E-84AC-42C8-9891-B160E265558E}" destId="{4B62AED7-A01E-46BD-A6FA-D683D1317787}" srcOrd="4" destOrd="0" presId="urn:microsoft.com/office/officeart/2008/layout/CircularPictureCallout"/>
    <dgm:cxn modelId="{EB0DCB42-F1CF-4A4C-BB80-F14382A16F7B}" type="presParOf" srcId="{4B62AED7-A01E-46BD-A6FA-D683D1317787}" destId="{1EE7E989-1F1D-4131-A84D-F831697EBFC5}" srcOrd="0" destOrd="0" presId="urn:microsoft.com/office/officeart/2008/layout/CircularPictureCallout"/>
    <dgm:cxn modelId="{A246F856-190E-4636-9C32-6963AB721250}" type="presParOf" srcId="{8DEC1E0E-84AC-42C8-9891-B160E265558E}" destId="{9764CCF8-D7DA-4535-B938-521E545D73A8}" srcOrd="5" destOrd="0" presId="urn:microsoft.com/office/officeart/2008/layout/CircularPictureCallout"/>
    <dgm:cxn modelId="{732F5DB1-AAD7-4308-9878-8D0A7D1C9A73}" type="presParOf" srcId="{9764CCF8-D7DA-4535-B938-521E545D73A8}" destId="{DFF5A96E-4BF8-4EAC-8577-FB151D78ED59}" srcOrd="0" destOrd="0" presId="urn:microsoft.com/office/officeart/2008/layout/CircularPictureCallout"/>
    <dgm:cxn modelId="{83D06488-1FE5-430C-82F2-8F73F5313457}" type="presParOf" srcId="{8DEC1E0E-84AC-42C8-9891-B160E265558E}" destId="{C4EE0013-32FD-47BE-81F1-40F9F8789B77}" srcOrd="6" destOrd="0" presId="urn:microsoft.com/office/officeart/2008/layout/CircularPictureCallout"/>
    <dgm:cxn modelId="{61DBDF2A-B9F8-41DD-9729-D7BB02507499}" type="presParOf" srcId="{8DEC1E0E-84AC-42C8-9891-B160E265558E}" destId="{080FAC84-FEFA-431E-8705-9202CA96F930}" srcOrd="7" destOrd="0" presId="urn:microsoft.com/office/officeart/2008/layout/CircularPictureCallout"/>
    <dgm:cxn modelId="{0F1A45AE-E71A-4FCD-A290-F6728DE55867}" type="presParOf" srcId="{080FAC84-FEFA-431E-8705-9202CA96F930}" destId="{C7A142C8-9A47-465C-8EF0-A5A89D4B4040}" srcOrd="0" destOrd="0" presId="urn:microsoft.com/office/officeart/2008/layout/CircularPictureCallout"/>
    <dgm:cxn modelId="{733C7B82-E1CF-4F08-9CA2-E43D3AF2E0F5}" type="presParOf" srcId="{8DEC1E0E-84AC-42C8-9891-B160E265558E}" destId="{EB66C353-2B2D-4256-AB00-6C89A4855967}" srcOrd="8" destOrd="0" presId="urn:microsoft.com/office/officeart/2008/layout/CircularPictureCallout"/>
    <dgm:cxn modelId="{897A6CF3-B5DF-411E-AC95-92770107B18A}" type="presParOf" srcId="{EB66C353-2B2D-4256-AB00-6C89A4855967}" destId="{7EF07206-7A07-4A4D-A339-DB6383389190}" srcOrd="0" destOrd="0" presId="urn:microsoft.com/office/officeart/2008/layout/CircularPictureCallout"/>
    <dgm:cxn modelId="{9760B820-7526-4D6E-BA9E-404C2AEBDB7D}" type="presParOf" srcId="{8DEC1E0E-84AC-42C8-9891-B160E265558E}" destId="{FCBFBB71-4C21-4B2A-AA5D-C339328F33F5}" srcOrd="9" destOrd="0" presId="urn:microsoft.com/office/officeart/2008/layout/CircularPictureCallout"/>
    <dgm:cxn modelId="{1FD55B88-A102-4D5D-9171-5D9A6BF43219}" type="presParOf" srcId="{8DEC1E0E-84AC-42C8-9891-B160E265558E}" destId="{26EAAAB3-E7C3-4F2F-A575-0E446F6787E3}" srcOrd="10" destOrd="0" presId="urn:microsoft.com/office/officeart/2008/layout/CircularPictureCallout"/>
    <dgm:cxn modelId="{063E5DFA-B24C-4DB6-B964-394802578240}" type="presParOf" srcId="{26EAAAB3-E7C3-4F2F-A575-0E446F6787E3}" destId="{273ECDDA-2547-4C1D-A621-351E6ACB4267}" srcOrd="0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58DE13-A95D-4BA8-B19A-331CEEBDDD86}">
      <dsp:nvSpPr>
        <dsp:cNvPr id="0" name=""/>
        <dsp:cNvSpPr/>
      </dsp:nvSpPr>
      <dsp:spPr>
        <a:xfrm>
          <a:off x="2568285" y="2889795"/>
          <a:ext cx="2596484" cy="259691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13E7F1-508A-492D-9E76-338E2C219BB5}">
      <dsp:nvSpPr>
        <dsp:cNvPr id="0" name=""/>
        <dsp:cNvSpPr/>
      </dsp:nvSpPr>
      <dsp:spPr>
        <a:xfrm>
          <a:off x="4224439" y="977395"/>
          <a:ext cx="771136" cy="770641"/>
        </a:xfrm>
        <a:prstGeom prst="donut">
          <a:avLst>
            <a:gd name="adj" fmla="val 746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2AB8D5-CE86-4A1D-91D8-649C26FA97BB}">
      <dsp:nvSpPr>
        <dsp:cNvPr id="0" name=""/>
        <dsp:cNvSpPr/>
      </dsp:nvSpPr>
      <dsp:spPr>
        <a:xfrm>
          <a:off x="2668066" y="2989451"/>
          <a:ext cx="2398006" cy="2397601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6E2BE8-E0BA-492C-92BE-C0203BA074AD}">
      <dsp:nvSpPr>
        <dsp:cNvPr id="0" name=""/>
        <dsp:cNvSpPr/>
      </dsp:nvSpPr>
      <dsp:spPr>
        <a:xfrm>
          <a:off x="5353486" y="3380408"/>
          <a:ext cx="1358978" cy="1358656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EB7656B-AA10-4887-AE1F-FD6ECCD02575}">
      <dsp:nvSpPr>
        <dsp:cNvPr id="0" name=""/>
        <dsp:cNvSpPr/>
      </dsp:nvSpPr>
      <dsp:spPr>
        <a:xfrm>
          <a:off x="5433745" y="3460674"/>
          <a:ext cx="1198460" cy="1198575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7C9CE5-327A-46BD-BD91-B4F7D35B1892}">
      <dsp:nvSpPr>
        <dsp:cNvPr id="0" name=""/>
        <dsp:cNvSpPr/>
      </dsp:nvSpPr>
      <dsp:spPr>
        <a:xfrm>
          <a:off x="4822042" y="1462598"/>
          <a:ext cx="1741835" cy="174239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845AF01-F9E8-4D17-BEAD-221A79D331E7}">
      <dsp:nvSpPr>
        <dsp:cNvPr id="0" name=""/>
        <dsp:cNvSpPr/>
      </dsp:nvSpPr>
      <dsp:spPr>
        <a:xfrm>
          <a:off x="6278633" y="1034664"/>
          <a:ext cx="570489" cy="570879"/>
        </a:xfrm>
        <a:prstGeom prst="donut">
          <a:avLst>
            <a:gd name="adj" fmla="val 746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41428A7-0C04-4ECD-8E47-00F881A47777}">
      <dsp:nvSpPr>
        <dsp:cNvPr id="0" name=""/>
        <dsp:cNvSpPr/>
      </dsp:nvSpPr>
      <dsp:spPr>
        <a:xfrm>
          <a:off x="6850207" y="4744927"/>
          <a:ext cx="428409" cy="427933"/>
        </a:xfrm>
        <a:prstGeom prst="donut">
          <a:avLst>
            <a:gd name="adj" fmla="val 746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FC5D0D-E6CB-4F5E-9FAB-1FE0A5353BCF}">
      <dsp:nvSpPr>
        <dsp:cNvPr id="0" name=""/>
        <dsp:cNvSpPr/>
      </dsp:nvSpPr>
      <dsp:spPr>
        <a:xfrm>
          <a:off x="4914231" y="1554588"/>
          <a:ext cx="1558541" cy="1558418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69B335-169F-4393-AAD7-9C47B2590392}">
      <dsp:nvSpPr>
        <dsp:cNvPr id="0" name=""/>
        <dsp:cNvSpPr/>
      </dsp:nvSpPr>
      <dsp:spPr>
        <a:xfrm>
          <a:off x="0" y="1554588"/>
          <a:ext cx="3853512" cy="1251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" numCol="1" spcCol="1270" anchor="b" anchorCtr="0">
          <a:noAutofit/>
        </a:bodyPr>
        <a:lstStyle/>
        <a:p>
          <a:pPr lvl="0" algn="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6500" kern="1200"/>
        </a:p>
      </dsp:txBody>
      <dsp:txXfrm>
        <a:off x="0" y="1554588"/>
        <a:ext cx="3853512" cy="1251334"/>
      </dsp:txXfrm>
    </dsp:sp>
    <dsp:sp modelId="{99D73CCB-AB15-4E06-89DD-0EA040F039A5}">
      <dsp:nvSpPr>
        <dsp:cNvPr id="0" name=""/>
        <dsp:cNvSpPr/>
      </dsp:nvSpPr>
      <dsp:spPr>
        <a:xfrm>
          <a:off x="6992287" y="3460674"/>
          <a:ext cx="3853512" cy="1198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6500" kern="1200"/>
        </a:p>
      </dsp:txBody>
      <dsp:txXfrm>
        <a:off x="6992287" y="3460674"/>
        <a:ext cx="3853512" cy="1198575"/>
      </dsp:txXfrm>
    </dsp:sp>
    <dsp:sp modelId="{8A48C589-BCBE-42E1-A106-9FF37FFB9F3D}">
      <dsp:nvSpPr>
        <dsp:cNvPr id="0" name=""/>
        <dsp:cNvSpPr/>
      </dsp:nvSpPr>
      <dsp:spPr>
        <a:xfrm>
          <a:off x="6850207" y="1554588"/>
          <a:ext cx="3853512" cy="15584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6500" kern="1200" dirty="0"/>
        </a:p>
      </dsp:txBody>
      <dsp:txXfrm>
        <a:off x="6850207" y="1554588"/>
        <a:ext cx="3853512" cy="15584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13C64E-E465-406B-8ACB-0B113D2CC5E4}">
      <dsp:nvSpPr>
        <dsp:cNvPr id="0" name=""/>
        <dsp:cNvSpPr/>
      </dsp:nvSpPr>
      <dsp:spPr>
        <a:xfrm>
          <a:off x="1462275" y="403521"/>
          <a:ext cx="2499360" cy="78105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9031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1. </a:t>
          </a:r>
          <a:r>
            <a:rPr lang="th-TH" sz="1900" b="1" kern="1200" dirty="0" smtClean="0"/>
            <a:t>มีความรักชาติ ศาสน์ กษัตริย์</a:t>
          </a:r>
          <a:endParaRPr lang="th-TH" sz="1900" kern="1200" dirty="0"/>
        </a:p>
      </dsp:txBody>
      <dsp:txXfrm>
        <a:off x="1462275" y="403521"/>
        <a:ext cx="2499360" cy="781050"/>
      </dsp:txXfrm>
    </dsp:sp>
    <dsp:sp modelId="{0A55B384-256E-42CC-8C82-DF7B7D95E5EC}">
      <dsp:nvSpPr>
        <dsp:cNvPr id="0" name=""/>
        <dsp:cNvSpPr/>
      </dsp:nvSpPr>
      <dsp:spPr>
        <a:xfrm>
          <a:off x="1358135" y="290703"/>
          <a:ext cx="546735" cy="820102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1000" r="-41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5ABE3D-2B0C-4B0F-A715-250F550767EF}">
      <dsp:nvSpPr>
        <dsp:cNvPr id="0" name=""/>
        <dsp:cNvSpPr/>
      </dsp:nvSpPr>
      <dsp:spPr>
        <a:xfrm>
          <a:off x="4270504" y="403521"/>
          <a:ext cx="2499360" cy="78105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9031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2. </a:t>
          </a:r>
          <a:r>
            <a:rPr lang="th-TH" sz="1900" b="1" kern="1200" dirty="0" smtClean="0"/>
            <a:t>มีความซื่อสัตย์สุจริต</a:t>
          </a:r>
          <a:endParaRPr lang="th-TH" sz="1900" kern="1200" dirty="0"/>
        </a:p>
      </dsp:txBody>
      <dsp:txXfrm>
        <a:off x="4270504" y="403521"/>
        <a:ext cx="2499360" cy="781050"/>
      </dsp:txXfrm>
    </dsp:sp>
    <dsp:sp modelId="{71430086-E5B0-4D2D-8F92-6E8EFC570B6A}">
      <dsp:nvSpPr>
        <dsp:cNvPr id="0" name=""/>
        <dsp:cNvSpPr/>
      </dsp:nvSpPr>
      <dsp:spPr>
        <a:xfrm>
          <a:off x="4166364" y="290703"/>
          <a:ext cx="546735" cy="820102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1000" r="-41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0023B3-C5EB-4FD2-899E-AB7660E6F124}">
      <dsp:nvSpPr>
        <dsp:cNvPr id="0" name=""/>
        <dsp:cNvSpPr/>
      </dsp:nvSpPr>
      <dsp:spPr>
        <a:xfrm>
          <a:off x="1462275" y="1386776"/>
          <a:ext cx="2499360" cy="78105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9031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900" kern="1200" dirty="0"/>
        </a:p>
      </dsp:txBody>
      <dsp:txXfrm>
        <a:off x="1462275" y="1386776"/>
        <a:ext cx="2499360" cy="781050"/>
      </dsp:txXfrm>
    </dsp:sp>
    <dsp:sp modelId="{90E631AA-D2C7-4C5D-97D9-97FC104D6680}">
      <dsp:nvSpPr>
        <dsp:cNvPr id="0" name=""/>
        <dsp:cNvSpPr/>
      </dsp:nvSpPr>
      <dsp:spPr>
        <a:xfrm>
          <a:off x="1358135" y="1273958"/>
          <a:ext cx="546735" cy="820102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29B281-8CB5-4CDA-9D92-C2D66D0ED8EC}">
      <dsp:nvSpPr>
        <dsp:cNvPr id="0" name=""/>
        <dsp:cNvSpPr/>
      </dsp:nvSpPr>
      <dsp:spPr>
        <a:xfrm>
          <a:off x="4270504" y="1386776"/>
          <a:ext cx="2499360" cy="78105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9031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900" kern="1200" dirty="0"/>
        </a:p>
      </dsp:txBody>
      <dsp:txXfrm>
        <a:off x="4270504" y="1386776"/>
        <a:ext cx="2499360" cy="781050"/>
      </dsp:txXfrm>
    </dsp:sp>
    <dsp:sp modelId="{F72BEF5F-2648-41C3-A5FC-B4EBF134589B}">
      <dsp:nvSpPr>
        <dsp:cNvPr id="0" name=""/>
        <dsp:cNvSpPr/>
      </dsp:nvSpPr>
      <dsp:spPr>
        <a:xfrm>
          <a:off x="4166364" y="1273958"/>
          <a:ext cx="546735" cy="820102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8D0C96-7A95-484C-8171-78557FD1A94B}">
      <dsp:nvSpPr>
        <dsp:cNvPr id="0" name=""/>
        <dsp:cNvSpPr/>
      </dsp:nvSpPr>
      <dsp:spPr>
        <a:xfrm>
          <a:off x="1462275" y="2370032"/>
          <a:ext cx="2499360" cy="78105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9031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900" kern="1200" dirty="0"/>
        </a:p>
      </dsp:txBody>
      <dsp:txXfrm>
        <a:off x="1462275" y="2370032"/>
        <a:ext cx="2499360" cy="781050"/>
      </dsp:txXfrm>
    </dsp:sp>
    <dsp:sp modelId="{10C8A10B-269D-493C-B60C-AFFD676D6A4B}">
      <dsp:nvSpPr>
        <dsp:cNvPr id="0" name=""/>
        <dsp:cNvSpPr/>
      </dsp:nvSpPr>
      <dsp:spPr>
        <a:xfrm>
          <a:off x="1358135" y="2257213"/>
          <a:ext cx="546735" cy="820102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8E7236-8690-4431-80A0-A50403A3C972}">
      <dsp:nvSpPr>
        <dsp:cNvPr id="0" name=""/>
        <dsp:cNvSpPr/>
      </dsp:nvSpPr>
      <dsp:spPr>
        <a:xfrm>
          <a:off x="4270504" y="2370032"/>
          <a:ext cx="2499360" cy="78105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9031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900" kern="1200" dirty="0"/>
        </a:p>
      </dsp:txBody>
      <dsp:txXfrm>
        <a:off x="4270504" y="2370032"/>
        <a:ext cx="2499360" cy="781050"/>
      </dsp:txXfrm>
    </dsp:sp>
    <dsp:sp modelId="{3FCB3CE6-D3BA-4236-ABC9-01CEB71FD0B5}">
      <dsp:nvSpPr>
        <dsp:cNvPr id="0" name=""/>
        <dsp:cNvSpPr/>
      </dsp:nvSpPr>
      <dsp:spPr>
        <a:xfrm>
          <a:off x="4166364" y="2257213"/>
          <a:ext cx="546735" cy="820102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82EB55-CBCB-4326-8DEB-75766A32B116}">
      <dsp:nvSpPr>
        <dsp:cNvPr id="0" name=""/>
        <dsp:cNvSpPr/>
      </dsp:nvSpPr>
      <dsp:spPr>
        <a:xfrm>
          <a:off x="1462275" y="3353287"/>
          <a:ext cx="2499360" cy="78105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9031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900" kern="1200" dirty="0"/>
        </a:p>
      </dsp:txBody>
      <dsp:txXfrm>
        <a:off x="1462275" y="3353287"/>
        <a:ext cx="2499360" cy="781050"/>
      </dsp:txXfrm>
    </dsp:sp>
    <dsp:sp modelId="{862CD62E-4537-499E-A8CE-321CC8D46274}">
      <dsp:nvSpPr>
        <dsp:cNvPr id="0" name=""/>
        <dsp:cNvSpPr/>
      </dsp:nvSpPr>
      <dsp:spPr>
        <a:xfrm>
          <a:off x="1358135" y="3240468"/>
          <a:ext cx="546735" cy="820102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4C61D1-EDD0-4E1D-9608-4337140FD7D9}">
      <dsp:nvSpPr>
        <dsp:cNvPr id="0" name=""/>
        <dsp:cNvSpPr/>
      </dsp:nvSpPr>
      <dsp:spPr>
        <a:xfrm>
          <a:off x="4270504" y="3353287"/>
          <a:ext cx="2499360" cy="78105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9031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900" kern="1200" dirty="0"/>
        </a:p>
      </dsp:txBody>
      <dsp:txXfrm>
        <a:off x="4270504" y="3353287"/>
        <a:ext cx="2499360" cy="781050"/>
      </dsp:txXfrm>
    </dsp:sp>
    <dsp:sp modelId="{4D140EF8-CFAC-4A96-8073-47381A26A71A}">
      <dsp:nvSpPr>
        <dsp:cNvPr id="0" name=""/>
        <dsp:cNvSpPr/>
      </dsp:nvSpPr>
      <dsp:spPr>
        <a:xfrm>
          <a:off x="4166364" y="3240468"/>
          <a:ext cx="546735" cy="820102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28C9F6-583E-44DC-A33E-6BEF7B262D14}">
      <dsp:nvSpPr>
        <dsp:cNvPr id="0" name=""/>
        <dsp:cNvSpPr/>
      </dsp:nvSpPr>
      <dsp:spPr>
        <a:xfrm>
          <a:off x="1462275" y="4336542"/>
          <a:ext cx="2499360" cy="78105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9031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900" kern="1200" dirty="0"/>
        </a:p>
      </dsp:txBody>
      <dsp:txXfrm>
        <a:off x="1462275" y="4336542"/>
        <a:ext cx="2499360" cy="781050"/>
      </dsp:txXfrm>
    </dsp:sp>
    <dsp:sp modelId="{336D0212-A4D0-48F5-8A03-1E18DD70BDEA}">
      <dsp:nvSpPr>
        <dsp:cNvPr id="0" name=""/>
        <dsp:cNvSpPr/>
      </dsp:nvSpPr>
      <dsp:spPr>
        <a:xfrm>
          <a:off x="1358135" y="4223724"/>
          <a:ext cx="546735" cy="820102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AE03F7-B93B-470C-A939-0A3CB7124525}">
      <dsp:nvSpPr>
        <dsp:cNvPr id="0" name=""/>
        <dsp:cNvSpPr/>
      </dsp:nvSpPr>
      <dsp:spPr>
        <a:xfrm>
          <a:off x="4270504" y="4336542"/>
          <a:ext cx="2499360" cy="78105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9031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900" kern="1200" dirty="0"/>
        </a:p>
      </dsp:txBody>
      <dsp:txXfrm>
        <a:off x="4270504" y="4336542"/>
        <a:ext cx="2499360" cy="781050"/>
      </dsp:txXfrm>
    </dsp:sp>
    <dsp:sp modelId="{086C5E8B-5996-413F-9586-60E8CF77BECC}">
      <dsp:nvSpPr>
        <dsp:cNvPr id="0" name=""/>
        <dsp:cNvSpPr/>
      </dsp:nvSpPr>
      <dsp:spPr>
        <a:xfrm>
          <a:off x="4166364" y="4223724"/>
          <a:ext cx="546735" cy="820102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A29FA4-61EF-4C8F-B295-A566741A97D2}">
      <dsp:nvSpPr>
        <dsp:cNvPr id="0" name=""/>
        <dsp:cNvSpPr/>
      </dsp:nvSpPr>
      <dsp:spPr>
        <a:xfrm>
          <a:off x="1462275" y="5319797"/>
          <a:ext cx="2499360" cy="78105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9031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900" kern="1200" dirty="0"/>
        </a:p>
      </dsp:txBody>
      <dsp:txXfrm>
        <a:off x="1462275" y="5319797"/>
        <a:ext cx="2499360" cy="781050"/>
      </dsp:txXfrm>
    </dsp:sp>
    <dsp:sp modelId="{99815372-DC9C-40A0-A0BF-9EB7BB336FF1}">
      <dsp:nvSpPr>
        <dsp:cNvPr id="0" name=""/>
        <dsp:cNvSpPr/>
      </dsp:nvSpPr>
      <dsp:spPr>
        <a:xfrm>
          <a:off x="1358135" y="5206979"/>
          <a:ext cx="546735" cy="820102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965E47-FE91-4E59-8B64-E7D61E102A07}">
      <dsp:nvSpPr>
        <dsp:cNvPr id="0" name=""/>
        <dsp:cNvSpPr/>
      </dsp:nvSpPr>
      <dsp:spPr>
        <a:xfrm>
          <a:off x="4270504" y="5319797"/>
          <a:ext cx="2499360" cy="78105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9031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900" kern="1200" dirty="0"/>
        </a:p>
      </dsp:txBody>
      <dsp:txXfrm>
        <a:off x="4270504" y="5319797"/>
        <a:ext cx="2499360" cy="781050"/>
      </dsp:txXfrm>
    </dsp:sp>
    <dsp:sp modelId="{0EA02EF1-D598-42E6-B155-794F04182A56}">
      <dsp:nvSpPr>
        <dsp:cNvPr id="0" name=""/>
        <dsp:cNvSpPr/>
      </dsp:nvSpPr>
      <dsp:spPr>
        <a:xfrm>
          <a:off x="4166364" y="5206979"/>
          <a:ext cx="546735" cy="820102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BFBB71-4C21-4B2A-AA5D-C339328F33F5}">
      <dsp:nvSpPr>
        <dsp:cNvPr id="0" name=""/>
        <dsp:cNvSpPr/>
      </dsp:nvSpPr>
      <dsp:spPr>
        <a:xfrm>
          <a:off x="2172407" y="3868922"/>
          <a:ext cx="3326364" cy="0"/>
        </a:xfrm>
        <a:prstGeom prst="line">
          <a:avLst/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EE0013-32FD-47BE-81F1-40F9F8789B77}">
      <dsp:nvSpPr>
        <dsp:cNvPr id="0" name=""/>
        <dsp:cNvSpPr/>
      </dsp:nvSpPr>
      <dsp:spPr>
        <a:xfrm>
          <a:off x="2172407" y="2709333"/>
          <a:ext cx="2849276" cy="0"/>
        </a:xfrm>
        <a:prstGeom prst="line">
          <a:avLst/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E6D4C9-5521-4B7F-A7E3-F17F2A6566A1}">
      <dsp:nvSpPr>
        <dsp:cNvPr id="0" name=""/>
        <dsp:cNvSpPr/>
      </dsp:nvSpPr>
      <dsp:spPr>
        <a:xfrm>
          <a:off x="2172407" y="1549744"/>
          <a:ext cx="3326364" cy="0"/>
        </a:xfrm>
        <a:prstGeom prst="line">
          <a:avLst/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0EA77B-8966-4534-9067-7198DA48F896}">
      <dsp:nvSpPr>
        <dsp:cNvPr id="0" name=""/>
        <dsp:cNvSpPr/>
      </dsp:nvSpPr>
      <dsp:spPr>
        <a:xfrm>
          <a:off x="515851" y="1052777"/>
          <a:ext cx="3313112" cy="3313112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DB35B890-9B97-453A-BAA5-3FC821C6764F}">
      <dsp:nvSpPr>
        <dsp:cNvPr id="0" name=""/>
        <dsp:cNvSpPr/>
      </dsp:nvSpPr>
      <dsp:spPr>
        <a:xfrm>
          <a:off x="1112211" y="2812039"/>
          <a:ext cx="2120392" cy="1093327"/>
        </a:xfrm>
        <a:prstGeom prst="rect">
          <a:avLst/>
        </a:prstGeom>
        <a:noFill/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6500" kern="1200"/>
        </a:p>
      </dsp:txBody>
      <dsp:txXfrm>
        <a:off x="1112211" y="2812039"/>
        <a:ext cx="2120392" cy="1093327"/>
      </dsp:txXfrm>
    </dsp:sp>
    <dsp:sp modelId="{80129D47-C4A2-44C9-AFA4-BA539375A776}">
      <dsp:nvSpPr>
        <dsp:cNvPr id="0" name=""/>
        <dsp:cNvSpPr/>
      </dsp:nvSpPr>
      <dsp:spPr>
        <a:xfrm>
          <a:off x="5001805" y="1052777"/>
          <a:ext cx="993933" cy="993933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1EE7E989-1F1D-4131-A84D-F831697EBFC5}">
      <dsp:nvSpPr>
        <dsp:cNvPr id="0" name=""/>
        <dsp:cNvSpPr/>
      </dsp:nvSpPr>
      <dsp:spPr>
        <a:xfrm>
          <a:off x="5995739" y="1052777"/>
          <a:ext cx="114633" cy="993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0" rIns="19050" bIns="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500" kern="1200"/>
        </a:p>
      </dsp:txBody>
      <dsp:txXfrm>
        <a:off x="5995739" y="1052777"/>
        <a:ext cx="114633" cy="993933"/>
      </dsp:txXfrm>
    </dsp:sp>
    <dsp:sp modelId="{DFF5A96E-4BF8-4EAC-8577-FB151D78ED59}">
      <dsp:nvSpPr>
        <dsp:cNvPr id="0" name=""/>
        <dsp:cNvSpPr/>
      </dsp:nvSpPr>
      <dsp:spPr>
        <a:xfrm>
          <a:off x="4524717" y="2212366"/>
          <a:ext cx="993933" cy="993933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8000" r="-28000"/>
          </a:stretch>
        </a:blip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C7A142C8-9A47-465C-8EF0-A5A89D4B4040}">
      <dsp:nvSpPr>
        <dsp:cNvPr id="0" name=""/>
        <dsp:cNvSpPr/>
      </dsp:nvSpPr>
      <dsp:spPr>
        <a:xfrm>
          <a:off x="5518651" y="2212366"/>
          <a:ext cx="162342" cy="993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0" rIns="19050" bIns="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500" kern="1200"/>
        </a:p>
      </dsp:txBody>
      <dsp:txXfrm>
        <a:off x="5518651" y="2212366"/>
        <a:ext cx="162342" cy="993933"/>
      </dsp:txXfrm>
    </dsp:sp>
    <dsp:sp modelId="{7EF07206-7A07-4A4D-A339-DB6383389190}">
      <dsp:nvSpPr>
        <dsp:cNvPr id="0" name=""/>
        <dsp:cNvSpPr/>
      </dsp:nvSpPr>
      <dsp:spPr>
        <a:xfrm>
          <a:off x="5001805" y="3371956"/>
          <a:ext cx="993933" cy="993933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273ECDDA-2547-4C1D-A621-351E6ACB4267}">
      <dsp:nvSpPr>
        <dsp:cNvPr id="0" name=""/>
        <dsp:cNvSpPr/>
      </dsp:nvSpPr>
      <dsp:spPr>
        <a:xfrm>
          <a:off x="5995739" y="3371956"/>
          <a:ext cx="114633" cy="993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0" rIns="19050" bIns="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500" kern="1200"/>
        </a:p>
      </dsp:txBody>
      <dsp:txXfrm>
        <a:off x="5995739" y="3371956"/>
        <a:ext cx="114633" cy="993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BubblePictureList">
  <dgm:title val=""/>
  <dgm:desc val=""/>
  <dgm:catLst>
    <dgm:cat type="picture" pri="22000"/>
    <dgm:cat type="pictureconvert" pri="22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8"/>
      <dgm:chPref val="8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7423"/>
        </dgm:alg>
        <dgm:choose name="Name3">
          <dgm:if name="Name4" func="var" arg="dir" op="equ" val="norm">
            <dgm:constrLst>
              <dgm:constr type="primFontSz" for="des" ptType="node" op="equ" val="65"/>
              <dgm:constr type="l" for="ch" forName="parent_text_1" refType="w" fact="0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4305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.8709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4457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if>
          <dgm:else name="Name5">
            <dgm:constrLst>
              <dgm:constr type="primFontSz" for="des" ptType="node" op="equ" val="65"/>
              <dgm:constr type="l" for="ch" forName="parent_text_1" refType="w" fact="0.3543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1344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1525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else>
        </dgm:choose>
      </dgm:if>
      <dgm:if name="Name6" axis="ch" ptType="node" func="cnt" op="equ" val="2">
        <dgm:alg type="composite">
          <dgm:param type="ar" val="3.193"/>
        </dgm:alg>
        <dgm:choose name="Name7">
          <dgm:if name="Name8" func="var" arg="dir" op="equ" val="norm">
            <dgm:constrLst>
              <dgm:constr type="primFontSz" for="des" ptType="node" op="equ" val="65"/>
              <dgm:constr type="l" for="ch" forName="image_accent_1" refType="w" fact="0.2342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2434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parent_text_1" refType="w" fact="0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image_accent_2" refType="w" fact="0.5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5074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2" refType="w" fact="0.6447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accent_1" refType="w" fact="0.6316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if>
          <dgm:else name="Name9">
            <dgm:constrLst>
              <dgm:constr type="primFontSz" for="des" ptType="node" op="equ" val="65"/>
              <dgm:constr type="l" for="ch" forName="image_accent_2" refType="w" fact="0.3747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3821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1" refType="w" fact="0.6447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parent_text_2" refType="w" fact="0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image_accent_1" refType="w" fact="0.5263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5355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accent_1" refType="w" fact="0.3289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else>
        </dgm:choose>
      </dgm:if>
      <dgm:if name="Name10" axis="ch" ptType="node" func="cnt" op="equ" val="3">
        <dgm:alg type="composite">
          <dgm:param type="ar" val="2.4052"/>
        </dgm:alg>
        <dgm:choose name="Name11">
          <dgm:if name="Name12" func="var" arg="dir" op="equ" val="norm">
            <dgm:constrLst>
              <dgm:constr type="primFontSz" for="des" ptType="node" op="equ" val="65"/>
              <dgm:constr type="l" for="ch" forName="accent_3" refType="w" fact="0.6316"/>
              <dgm:constr type="t" for="ch" forName="accent_3" refType="h" fact="0.8355"/>
              <dgm:constr type="w" for="ch" forName="accent_3" refType="w" fact="0.0395"/>
              <dgm:constr type="h" for="ch" forName="accent_3" refType="h" fact="0.0949"/>
              <dgm:constr type="l" for="ch" forName="image_accent_2" refType="w" fact="0.4936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501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4446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531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2368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246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1" refType="w" fact="0.3895"/>
              <dgm:constr type="t" for="ch" forName="accent_1" refType="h" fact="0"/>
              <dgm:constr type="w" for="ch" forName="accent_1" refType="w" fact="0.0711"/>
              <dgm:constr type="h" for="ch" forName="accent_1" refType="h" fact="0.1709"/>
              <dgm:constr type="l" for="ch" forName="parent_text_2" refType="w" fact="0.6447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parent_text_3" refType="w" fact="0.6316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accent_2" refType="w" fact="0.5789"/>
              <dgm:constr type="t" for="ch" forName="accent_2" refType="h" fact="0.0127"/>
              <dgm:constr type="w" for="ch" forName="accent_2" refType="w" fact="0.0526"/>
              <dgm:constr type="h" for="ch" forName="accent_2" refType="h" fact="0.1266"/>
            </dgm:constrLst>
          </dgm:if>
          <dgm:else name="Name13">
            <dgm:constrLst>
              <dgm:constr type="primFontSz" for="des" ptType="node" op="equ" val="65"/>
              <dgm:constr type="l" for="ch" forName="accent_1" refType="w" fact="0.3289"/>
              <dgm:constr type="t" for="ch" forName="accent_1" refType="h" fact="0.8355"/>
              <dgm:constr type="w" for="ch" forName="accent_1" refType="w" fact="0.0395"/>
              <dgm:constr type="h" for="ch" forName="accent_1" refType="h" fact="0.0949"/>
              <dgm:constr type="l" for="ch" forName="image_accent_2" refType="w" fact="0.3811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3885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3947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032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5237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5329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.6447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2" refType="w" fact="0.5395"/>
              <dgm:constr type="t" for="ch" forName="accent_2" refType="h" fact="0"/>
              <dgm:constr type="w" for="ch" forName="accent_2" refType="w" fact="0.0711"/>
              <dgm:constr type="h" for="ch" forName="accent_2" refType="h" fact="0.1709"/>
              <dgm:constr type="l" for="ch" forName="parent_text_3" refType="w" fact="0.0132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parent_text_2" refType="w" fact="0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accent_3" refType="w" fact="0.3684"/>
              <dgm:constr type="t" for="ch" forName="accent_3" refType="h" fact="0.0127"/>
              <dgm:constr type="w" for="ch" forName="accent_3" refType="w" fact="0.0526"/>
              <dgm:constr type="h" for="ch" forName="accent_3" refType="h" fact="0.1266"/>
            </dgm:constrLst>
          </dgm:else>
        </dgm:choose>
      </dgm:if>
      <dgm:if name="Name14" axis="ch" ptType="node" func="cnt" op="equ" val="4">
        <dgm:alg type="composite">
          <dgm:param type="ar" val="1.6704"/>
        </dgm:alg>
        <dgm:choose name="Name15">
          <dgm:if name="Name16" func="var" arg="dir" op="equ" val="norm">
            <dgm:constrLst>
              <dgm:constr type="primFontSz" for="des" ptType="node" op="equ" val="65"/>
              <dgm:constr type="l" for="ch" forName="image_accent_4" refType="w" fact="0.4626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692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4936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501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4446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531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2368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246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38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6316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.6447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5347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6005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6005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6268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if>
          <dgm:else name="Name17">
            <dgm:constrLst>
              <dgm:constr type="primFontSz" for="des" ptType="node" op="equ" val="65"/>
              <dgm:constr type="l" for="ch" forName="image_accent_4" refType="w" fact="0.4248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314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3811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3885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3947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032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5237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5329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.6447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53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0132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4126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3732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0442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3337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else>
        </dgm:choose>
      </dgm:if>
      <dgm:if name="Name18" axis="ch" ptType="node" func="cnt" op="equ" val="5">
        <dgm:alg type="composite">
          <dgm:param type="ar" val="1.5076"/>
        </dgm:alg>
        <dgm:choose name="Name19">
          <dgm:if name="Name20" func="var" arg="dir" op="equ" val="norm">
            <dgm:constrLst>
              <dgm:constr type="primFontSz" for="des" ptType="node" op="equ" val="65"/>
              <dgm:constr type="l" for="ch" forName="image_accent_5" refType="w" fact="0.5301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5361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528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593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483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90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352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435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231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240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3813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6182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63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5878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6265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.6522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6136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if>
          <dgm:else name="Name21">
            <dgm:constrLst>
              <dgm:constr type="primFontSz" for="des" ptType="node" op="equ" val="65"/>
              <dgm:constr type="l" for="ch" forName="image_accent_5" refType="w" fact="0.3677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3738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37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434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394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01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075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158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533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542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.6522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5492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034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02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0644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322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3478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else>
        </dgm:choose>
      </dgm:if>
      <dgm:if name="Name22" axis="ch" ptType="node" func="cnt" op="equ" val="6">
        <dgm:alg type="composite">
          <dgm:param type="ar" val="1.1351"/>
        </dgm:alg>
        <dgm:choose name="Name23">
          <dgm:if name="Name24" func="var" arg="dir" op="equ" val="norm">
            <dgm:constrLst>
              <dgm:constr type="primFontSz" for="des" ptType="node" op="equ" val="65"/>
              <dgm:constr type="l" for="ch" forName="image_accent_6" refType="w" fact="0.3864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3957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5301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5361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528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593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483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90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352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435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231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2401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3813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63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5878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6265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.6522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6182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5538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0195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6182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if>
          <dgm:else name="Name25">
            <dgm:constrLst>
              <dgm:constr type="primFontSz" for="des" ptType="node" op="equ" val="65"/>
              <dgm:constr type="l" for="ch" forName="image_accent_6" refType="w" fact="0.4379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4471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3677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3738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37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434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394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01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075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158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533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5435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.6522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5492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02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0644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322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034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3766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6328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3431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else>
        </dgm:choose>
      </dgm:if>
      <dgm:if name="Name26" axis="ch" ptType="node" func="cnt" op="equ" val="7">
        <dgm:alg type="composite">
          <dgm:param type="ar" val="1.0352"/>
        </dgm:alg>
        <dgm:choose name="Name27">
          <dgm:if name="Name28" func="var" arg="dir" op="equ" val="norm">
            <dgm:constrLst>
              <dgm:constr type="primFontSz" for="des" ptType="node" op="equ" val="65"/>
              <dgm:constr type="l" for="ch" forName="accent_1" refType="w" fact="0.7553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2" refType="w" fact="0.483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90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352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435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4" refType="w" fact="0.4528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593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5" refType="w" fact="0.5301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5361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6" refType="w" fact="0.3864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3957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7" refType="w" fact="0.5291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5356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1" refType="w" fact="0.231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240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3813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63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5878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.6522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6182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02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6265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652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105"/>
              <dgm:constr type="t" for="ch" forName="parent_text_7" refType="h" fact="0.87"/>
              <dgm:constr type="w" for="ch" forName="parent_text_7" refType="w" fact="0.407"/>
              <dgm:constr type="h" for="ch" forName="parent_text_7" refType="h" fact="0.13"/>
              <dgm:constr type="l" for="ch" forName="accent_6" refType="w" fact="0.6136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if>
          <dgm:else name="Name29">
            <dgm:constrLst>
              <dgm:constr type="primFontSz" for="des" ptType="node" op="equ" val="65"/>
              <dgm:constr type="l" for="ch" forName="accent_1" refType="w" fact="0.2061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7" refType="w" fact="0.3606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3671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6" refType="w" fact="0.4379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4471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5" refType="w" fact="0.3677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3738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4" refType="w" fact="0.437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434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2" refType="w" fact="0.394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01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075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158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1" refType="w" fact="0.533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542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.6522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5492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02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0644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034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63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322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278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485"/>
              <dgm:constr type="t" for="ch" forName="parent_text_7" refType="h" fact="0.87"/>
              <dgm:constr type="w" for="ch" forName="parent_text_7" refType="w" fact="0.347"/>
              <dgm:constr type="h" for="ch" forName="parent_text_7" refType="h" fact="0.13"/>
              <dgm:constr type="l" for="ch" forName="accent_6" refType="w" fact="0.3478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else>
        </dgm:choose>
        <dgm:layoutNode name="accent_6" styleLbl="alignNode1">
          <dgm:alg type="sp"/>
          <dgm:shape xmlns:r="http://schemas.openxmlformats.org/officeDocument/2006/relationships" type="donut" r:blip="">
            <dgm:adjLst>
              <dgm:adj idx="1" val="0.0746"/>
            </dgm:adjLst>
          </dgm:shape>
          <dgm:presOf/>
        </dgm:layoutNode>
      </dgm:if>
      <dgm:else name="Name30">
        <dgm:alg type="composite">
          <dgm:param type="ar" val="0.9705"/>
        </dgm:alg>
        <dgm:choose name="Name31">
          <dgm:if name="Name32" func="var" arg="dir" op="equ" val="norm">
            <dgm:constrLst>
              <dgm:constr type="primFontSz" for="des" ptType="node" op="equ" val="65"/>
              <dgm:constr type="l" for="ch" forName="accent_1" refType="w" fact="0.7599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6182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6449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6538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5291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5356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3864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3957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5301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5361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528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593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483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90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352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435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231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240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3813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63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5878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7038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.6522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6182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02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6265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165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2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if>
          <dgm:else name="Name33">
            <dgm:constrLst>
              <dgm:constr type="primFontSz" for="des" ptType="node" op="equ" val="65"/>
              <dgm:constr type="l" for="ch" forName="accent_1" refType="w" fact="0.2014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3431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253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2619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3606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3671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4379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4471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3677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3738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37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434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394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01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075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158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533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542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.6522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5492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02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0635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2705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034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635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322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49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3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else>
        </dgm:choose>
      </dgm:else>
    </dgm:choose>
    <dgm:forEach name="wrapper" axis="self" ptType="parTrans">
      <dgm:forEach name="wrapper2" axis="self" ptType="sibTrans" st="2">
        <dgm:forEach name="imageAccentRepeat" axis="self">
          <dgm:layoutNode name="imageAccentRepeatNode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</dgm:forEach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forEach name="Name34" axis="ch" ptType="node" cnt="1">
      <dgm:layoutNode name="parent_text_1" styleLbl="revTx">
        <dgm:varLst>
          <dgm:chMax val="0"/>
          <dgm:chPref val="0"/>
          <dgm:bulletEnabled val="1"/>
        </dgm:varLst>
        <dgm:choose name="Name35">
          <dgm:if name="Name36" func="var" arg="dir" op="equ" val="norm">
            <dgm:alg type="tx">
              <dgm:param type="parTxLTRAlign" val="r"/>
              <dgm:param type="shpTxLTRAlignCh" val="r"/>
              <dgm:param type="txAnchorVert" val="b"/>
              <dgm:param type="lnSpCh" val="15"/>
            </dgm:alg>
          </dgm:if>
          <dgm:else name="Name37">
            <dgm:alg type="tx">
              <dgm:param type="parTxLTRAlign" val="l"/>
              <dgm:param type="shpTxLTRAlignCh" val="l"/>
              <dgm:param type="txAnchorVert" val="b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01"/>
        </dgm:constrLst>
        <dgm:ruleLst>
          <dgm:rule type="primFontSz" val="5" fact="NaN" max="NaN"/>
        </dgm:ruleLst>
      </dgm:layoutNode>
      <dgm:layoutNode name="image_accent_1">
        <dgm:alg type="sp"/>
        <dgm:shape xmlns:r="http://schemas.openxmlformats.org/officeDocument/2006/relationships" r:blip="">
          <dgm:adjLst/>
        </dgm:shape>
        <dgm:presOf/>
        <dgm:constrLst/>
        <dgm:forEach name="Name38" ref="imageAccentRepeat"/>
      </dgm:layoutNode>
      <dgm:layoutNode name="accent_1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39" axis="ch" ptType="sibTrans" hideLastTrans="0" cnt="1">
      <dgm:layoutNode name="image_1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</dgm:forEach>
    <dgm:forEach name="Name41" axis="ch" ptType="node" st="2" cnt="1">
      <dgm:layoutNode name="parent_text_2" styleLbl="revTx">
        <dgm:varLst>
          <dgm:chMax val="0"/>
          <dgm:chPref val="0"/>
          <dgm:bulletEnabled val="1"/>
        </dgm:varLst>
        <dgm:choose name="Name42">
          <dgm:if name="Name43" func="var" arg="dir" op="equ" val="norm">
            <dgm:alg type="tx">
              <dgm:param type="parTxLTRAlign" val="l"/>
              <dgm:param type="lnSpCh" val="15"/>
            </dgm:alg>
          </dgm:if>
          <dgm:else name="Name44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2">
        <dgm:alg type="sp"/>
        <dgm:shape xmlns:r="http://schemas.openxmlformats.org/officeDocument/2006/relationships" r:blip="">
          <dgm:adjLst/>
        </dgm:shape>
        <dgm:presOf/>
        <dgm:constrLst/>
        <dgm:forEach name="Name45" ref="imageAccentRepeat"/>
      </dgm:layoutNode>
    </dgm:forEach>
    <dgm:forEach name="Name46" axis="ch" ptType="sibTrans" hideLastTrans="0" st="2" cnt="1">
      <dgm:layoutNode name="image_2">
        <dgm:alg type="sp"/>
        <dgm:shape xmlns:r="http://schemas.openxmlformats.org/officeDocument/2006/relationships" r:blip="">
          <dgm:adjLst/>
        </dgm:shape>
        <dgm:presOf/>
        <dgm:constrLst/>
        <dgm:forEach name="Name47" ref="imageRepeat"/>
      </dgm:layoutNode>
    </dgm:forEach>
    <dgm:forEach name="Name48" axis="ch" ptType="node" st="3" cnt="1">
      <dgm:layoutNode name="image_accent_3">
        <dgm:alg type="sp"/>
        <dgm:shape xmlns:r="http://schemas.openxmlformats.org/officeDocument/2006/relationships" r:blip="">
          <dgm:adjLst/>
        </dgm:shape>
        <dgm:presOf/>
        <dgm:constrLst/>
        <dgm:forEach name="Name49" ref="imageAccentRepeat"/>
      </dgm:layoutNode>
      <dgm:layoutNode name="parent_text_3" styleLbl="revTx">
        <dgm:varLst>
          <dgm:chMax val="0"/>
          <dgm:chPref val="0"/>
          <dgm:bulletEnabled val="1"/>
        </dgm:varLst>
        <dgm:choose name="Name50">
          <dgm:if name="Name51" func="var" arg="dir" op="equ" val="norm">
            <dgm:alg type="tx">
              <dgm:param type="parTxLTRAlign" val="l"/>
              <dgm:param type="lnSpCh" val="15"/>
            </dgm:alg>
          </dgm:if>
          <dgm:else name="Name52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2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  <dgm:layoutNode name="accent_3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53" axis="ch" ptType="sibTrans" hideLastTrans="0" st="3" cnt="1">
      <dgm:layoutNode name="image_3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</dgm:forEach>
    <dgm:forEach name="Name55" axis="ch" ptType="node" st="4" cnt="1">
      <dgm:layoutNode name="image_accent_4">
        <dgm:alg type="sp"/>
        <dgm:shape xmlns:r="http://schemas.openxmlformats.org/officeDocument/2006/relationships" r:blip="">
          <dgm:adjLst/>
        </dgm:shape>
        <dgm:presOf/>
        <dgm:constrLst/>
        <dgm:forEach name="Name56" ref="imageAccentRepeat"/>
      </dgm:layoutNode>
      <dgm:layoutNode name="parent_text_4" styleLbl="revTx">
        <dgm:varLst>
          <dgm:chMax val="0"/>
          <dgm:chPref val="0"/>
          <dgm:bulletEnabled val="1"/>
        </dgm:varLst>
        <dgm:choose name="Name57">
          <dgm:if name="Name58" func="var" arg="dir" op="equ" val="norm">
            <dgm:alg type="tx">
              <dgm:param type="parTxLTRAlign" val="l"/>
              <dgm:param type="lnSpCh" val="15"/>
            </dgm:alg>
          </dgm:if>
          <dgm:else name="Name59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4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60" axis="ch" ptType="sibTrans" hideLastTrans="0" st="4" cnt="1">
      <dgm:layoutNode name="image_4">
        <dgm:alg type="sp"/>
        <dgm:shape xmlns:r="http://schemas.openxmlformats.org/officeDocument/2006/relationships" r:blip="">
          <dgm:adjLst/>
        </dgm:shape>
        <dgm:presOf/>
        <dgm:constrLst/>
        <dgm:forEach name="Name61" ref="imageRepeat"/>
      </dgm:layoutNode>
    </dgm:forEach>
    <dgm:forEach name="Name62" axis="ch" ptType="node" st="5" cnt="1">
      <dgm:layoutNode name="image_accent_5">
        <dgm:alg type="sp"/>
        <dgm:shape xmlns:r="http://schemas.openxmlformats.org/officeDocument/2006/relationships" r:blip="">
          <dgm:adjLst/>
        </dgm:shape>
        <dgm:presOf/>
        <dgm:constrLst/>
        <dgm:forEach name="Name63" ref="imageAccentRepeat"/>
      </dgm:layoutNode>
      <dgm:layoutNode name="parent_text_5" styleLbl="revTx">
        <dgm:varLst>
          <dgm:chMax val="0"/>
          <dgm:chPref val="0"/>
          <dgm:bulletEnabled val="1"/>
        </dgm:varLst>
        <dgm:choose name="Name64">
          <dgm:if name="Name65" func="var" arg="dir" op="equ" val="norm">
            <dgm:alg type="tx">
              <dgm:param type="parTxLTRAlign" val="l"/>
              <dgm:param type="lnSpCh" val="15"/>
            </dgm:alg>
          </dgm:if>
          <dgm:else name="Name66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sibTrans" hideLastTrans="0" st="5" cnt="1">
      <dgm:layoutNode name="image_5">
        <dgm:alg type="sp"/>
        <dgm:shape xmlns:r="http://schemas.openxmlformats.org/officeDocument/2006/relationships" r:blip="">
          <dgm:adjLst/>
        </dgm:shape>
        <dgm:presOf/>
        <dgm:constrLst/>
        <dgm:forEach name="Name68" ref="imageRepeat"/>
      </dgm:layoutNode>
    </dgm:forEach>
    <dgm:forEach name="Name69" axis="ch" ptType="node" st="6" cnt="1">
      <dgm:layoutNode name="parent_text_6" styleLbl="revTx">
        <dgm:varLst>
          <dgm:chMax val="0"/>
          <dgm:chPref val="0"/>
          <dgm:bulletEnabled val="1"/>
        </dgm:varLst>
        <dgm:choose name="Name70">
          <dgm:if name="Name71" func="var" arg="dir" op="equ" val="norm">
            <dgm:alg type="tx">
              <dgm:param type="parTxLTRAlign" val="r"/>
              <dgm:param type="shpTxLTRAlignCh" val="r"/>
              <dgm:param type="lnSpCh" val="15"/>
            </dgm:alg>
          </dgm:if>
          <dgm:else name="Name72">
            <dgm:alg type="tx">
              <dgm:param type="parTxLTRAlign" val="l"/>
              <dgm:param type="shpTxLTRAlignCh" val="l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6">
        <dgm:alg type="sp"/>
        <dgm:shape xmlns:r="http://schemas.openxmlformats.org/officeDocument/2006/relationships" r:blip="">
          <dgm:adjLst/>
        </dgm:shape>
        <dgm:presOf/>
        <dgm:constrLst/>
        <dgm:forEach name="Name73" ref="imageAccentRepeat"/>
      </dgm:layoutNode>
      <dgm:layoutNode name="accent_5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74" axis="ch" ptType="sibTrans" hideLastTrans="0" st="6" cnt="1">
      <dgm:layoutNode name="image_6">
        <dgm:alg type="sp"/>
        <dgm:shape xmlns:r="http://schemas.openxmlformats.org/officeDocument/2006/relationships" r:blip="">
          <dgm:adjLst/>
        </dgm:shape>
        <dgm:presOf/>
        <dgm:constrLst/>
        <dgm:forEach name="Name75" ref="imageRepeat"/>
      </dgm:layoutNode>
    </dgm:forEach>
    <dgm:forEach name="Name76" axis="ch" ptType="node" st="7" cnt="1">
      <dgm:layoutNode name="parent_text_7" styleLbl="revTx">
        <dgm:varLst>
          <dgm:chMax val="0"/>
          <dgm:chPref val="0"/>
          <dgm:bulletEnabled val="1"/>
        </dgm:varLst>
        <dgm:choose name="Name77">
          <dgm:if name="Name78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79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7">
        <dgm:alg type="sp"/>
        <dgm:shape xmlns:r="http://schemas.openxmlformats.org/officeDocument/2006/relationships" r:blip="">
          <dgm:adjLst/>
        </dgm:shape>
        <dgm:presOf/>
        <dgm:constrLst/>
        <dgm:forEach name="Name80" ref="imageAccentRepeat"/>
      </dgm:layoutNode>
    </dgm:forEach>
    <dgm:forEach name="Name81" axis="ch" ptType="sibTrans" hideLastTrans="0" st="7" cnt="1">
      <dgm:layoutNode name="image_7">
        <dgm:alg type="sp"/>
        <dgm:shape xmlns:r="http://schemas.openxmlformats.org/officeDocument/2006/relationships" r:blip="">
          <dgm:adjLst/>
        </dgm:shape>
        <dgm:presOf/>
        <dgm:constrLst/>
        <dgm:forEach name="Name82" ref="imageRepeat"/>
      </dgm:layoutNode>
    </dgm:forEach>
    <dgm:forEach name="Name83" axis="ch" ptType="node" st="8" cnt="1">
      <dgm:layoutNode name="parent_text_8" styleLbl="revTx">
        <dgm:varLst>
          <dgm:chMax val="0"/>
          <dgm:chPref val="0"/>
          <dgm:bulletEnabled val="1"/>
        </dgm:varLst>
        <dgm:choose name="Name84">
          <dgm:if name="Name85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86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8">
        <dgm:alg type="sp"/>
        <dgm:shape xmlns:r="http://schemas.openxmlformats.org/officeDocument/2006/relationships" r:blip="">
          <dgm:adjLst/>
        </dgm:shape>
        <dgm:presOf/>
        <dgm:constrLst/>
        <dgm:forEach name="Name87" ref="imageAccentRepeat"/>
      </dgm:layoutNode>
    </dgm:forEach>
    <dgm:forEach name="Name88" axis="ch" ptType="sibTrans" hideLastTrans="0" st="8" cnt="1">
      <dgm:layoutNode name="image_8">
        <dgm:alg type="sp"/>
        <dgm:shape xmlns:r="http://schemas.openxmlformats.org/officeDocument/2006/relationships" r:blip="">
          <dgm:adjLst/>
        </dgm:shape>
        <dgm:presOf/>
        <dgm:constrLst/>
        <dgm:forEach name="Name89" ref="imageRepeat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6225E8-2AF1-4F1C-A25F-27C6FC4BB496}" type="datetimeFigureOut">
              <a:rPr lang="th-TH" smtClean="0"/>
              <a:t>16/08/59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1D9EE-7D81-4B32-B111-C35E9C6F308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96524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1D9EE-7D81-4B32-B111-C35E9C6F3088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09053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1D9EE-7D81-4B32-B111-C35E9C6F3088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5959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1D9EE-7D81-4B32-B111-C35E9C6F3088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22624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A841-84F7-4251-84B5-0DF247D003EB}" type="datetimeFigureOut">
              <a:rPr lang="th-TH" smtClean="0"/>
              <a:t>16/08/59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42EA-E9A9-4069-ABC1-CA73802434CC}" type="slidenum">
              <a:rPr lang="th-TH" smtClean="0"/>
              <a:t>‹#›</a:t>
            </a:fld>
            <a:endParaRPr lang="th-TH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9124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A841-84F7-4251-84B5-0DF247D003EB}" type="datetimeFigureOut">
              <a:rPr lang="th-TH" smtClean="0"/>
              <a:t>16/08/59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42EA-E9A9-4069-ABC1-CA73802434C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0864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A841-84F7-4251-84B5-0DF247D003EB}" type="datetimeFigureOut">
              <a:rPr lang="th-TH" smtClean="0"/>
              <a:t>16/08/59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42EA-E9A9-4069-ABC1-CA73802434C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03194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A841-84F7-4251-84B5-0DF247D003EB}" type="datetimeFigureOut">
              <a:rPr lang="th-TH" smtClean="0"/>
              <a:t>16/08/59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42EA-E9A9-4069-ABC1-CA73802434CC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2145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A841-84F7-4251-84B5-0DF247D003EB}" type="datetimeFigureOut">
              <a:rPr lang="th-TH" smtClean="0"/>
              <a:t>16/08/59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42EA-E9A9-4069-ABC1-CA73802434C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687247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A841-84F7-4251-84B5-0DF247D003EB}" type="datetimeFigureOut">
              <a:rPr lang="th-TH" smtClean="0"/>
              <a:t>16/08/59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42EA-E9A9-4069-ABC1-CA73802434CC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17494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A841-84F7-4251-84B5-0DF247D003EB}" type="datetimeFigureOut">
              <a:rPr lang="th-TH" smtClean="0"/>
              <a:t>16/08/59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42EA-E9A9-4069-ABC1-CA73802434C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97940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A841-84F7-4251-84B5-0DF247D003EB}" type="datetimeFigureOut">
              <a:rPr lang="th-TH" smtClean="0"/>
              <a:t>16/08/59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42EA-E9A9-4069-ABC1-CA73802434C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549407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A841-84F7-4251-84B5-0DF247D003EB}" type="datetimeFigureOut">
              <a:rPr lang="th-TH" smtClean="0"/>
              <a:t>16/08/59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42EA-E9A9-4069-ABC1-CA73802434C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46019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A841-84F7-4251-84B5-0DF247D003EB}" type="datetimeFigureOut">
              <a:rPr lang="th-TH" smtClean="0"/>
              <a:t>16/08/59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42EA-E9A9-4069-ABC1-CA73802434C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8317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A841-84F7-4251-84B5-0DF247D003EB}" type="datetimeFigureOut">
              <a:rPr lang="th-TH" smtClean="0"/>
              <a:t>16/08/59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42EA-E9A9-4069-ABC1-CA73802434C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56605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A841-84F7-4251-84B5-0DF247D003EB}" type="datetimeFigureOut">
              <a:rPr lang="th-TH" smtClean="0"/>
              <a:t>16/08/59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42EA-E9A9-4069-ABC1-CA73802434C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5732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A841-84F7-4251-84B5-0DF247D003EB}" type="datetimeFigureOut">
              <a:rPr lang="th-TH" smtClean="0"/>
              <a:t>16/08/59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42EA-E9A9-4069-ABC1-CA73802434C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28422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A841-84F7-4251-84B5-0DF247D003EB}" type="datetimeFigureOut">
              <a:rPr lang="th-TH" smtClean="0"/>
              <a:t>16/08/59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42EA-E9A9-4069-ABC1-CA73802434C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86163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A841-84F7-4251-84B5-0DF247D003EB}" type="datetimeFigureOut">
              <a:rPr lang="th-TH" smtClean="0"/>
              <a:t>16/08/59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42EA-E9A9-4069-ABC1-CA73802434C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92728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A841-84F7-4251-84B5-0DF247D003EB}" type="datetimeFigureOut">
              <a:rPr lang="th-TH" smtClean="0"/>
              <a:t>16/08/59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42EA-E9A9-4069-ABC1-CA73802434C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37079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A841-84F7-4251-84B5-0DF247D003EB}" type="datetimeFigureOut">
              <a:rPr lang="th-TH" smtClean="0"/>
              <a:t>16/08/59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42EA-E9A9-4069-ABC1-CA73802434C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02728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8FAA841-84F7-4251-84B5-0DF247D003EB}" type="datetimeFigureOut">
              <a:rPr lang="th-TH" smtClean="0"/>
              <a:t>16/08/59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C0E42EA-E9A9-4069-ABC1-CA73802434C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76409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591300" y="289719"/>
            <a:ext cx="5435600" cy="1323181"/>
          </a:xfrm>
        </p:spPr>
        <p:txBody>
          <a:bodyPr>
            <a:prstTxWarp prst="textDeflate">
              <a:avLst/>
            </a:prstTxWarp>
          </a:bodyPr>
          <a:lstStyle/>
          <a:p>
            <a:r>
              <a:rPr lang="th-TH" b="1" cap="none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ค่านิยม 12 ประการ</a:t>
            </a:r>
            <a:endParaRPr lang="th-TH" b="1" cap="none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cxnSp>
        <p:nvCxnSpPr>
          <p:cNvPr id="5" name="ตัวเชื่อมต่อตรง 4"/>
          <p:cNvCxnSpPr/>
          <p:nvPr/>
        </p:nvCxnSpPr>
        <p:spPr>
          <a:xfrm>
            <a:off x="61087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สี่เหลี่ยมผืนผ้า 5"/>
          <p:cNvSpPr/>
          <p:nvPr/>
        </p:nvSpPr>
        <p:spPr>
          <a:xfrm>
            <a:off x="5867400" y="0"/>
            <a:ext cx="482600" cy="6858000"/>
          </a:xfrm>
          <a:prstGeom prst="rect">
            <a:avLst/>
          </a:prstGeom>
          <a:gradFill flip="none" rotWithShape="1">
            <a:gsLst>
              <a:gs pos="5000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aphicFrame>
        <p:nvGraphicFramePr>
          <p:cNvPr id="7" name="ไดอะแกรม 6"/>
          <p:cNvGraphicFramePr/>
          <p:nvPr>
            <p:extLst>
              <p:ext uri="{D42A27DB-BD31-4B8C-83A1-F6EECF244321}">
                <p14:modId xmlns:p14="http://schemas.microsoft.com/office/powerpoint/2010/main" val="2852136068"/>
              </p:ext>
            </p:extLst>
          </p:nvPr>
        </p:nvGraphicFramePr>
        <p:xfrm>
          <a:off x="4121247" y="951309"/>
          <a:ext cx="10845800" cy="64641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สี่เหลี่ยมผืนผ้า 7"/>
          <p:cNvSpPr/>
          <p:nvPr/>
        </p:nvSpPr>
        <p:spPr>
          <a:xfrm>
            <a:off x="0" y="0"/>
            <a:ext cx="58674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725673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50307" y="337625"/>
            <a:ext cx="1707978" cy="661181"/>
          </a:xfrm>
        </p:spPr>
        <p:txBody>
          <a:bodyPr>
            <a:prstTxWarp prst="textPlain">
              <a:avLst/>
            </a:prstTxWarp>
          </a:bodyPr>
          <a:lstStyle/>
          <a:p>
            <a:pPr algn="ctr"/>
            <a:r>
              <a:rPr lang="th-TH" b="1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คำนำ</a:t>
            </a:r>
            <a:endParaRPr lang="th-TH" b="1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5867400" y="0"/>
            <a:ext cx="482600" cy="6858000"/>
          </a:xfrm>
          <a:prstGeom prst="rect">
            <a:avLst/>
          </a:prstGeom>
          <a:gradFill flip="none" rotWithShape="1">
            <a:gsLst>
              <a:gs pos="5000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8666333" y="126610"/>
            <a:ext cx="1420203" cy="759656"/>
          </a:xfrm>
          <a:prstGeom prst="rect">
            <a:avLst/>
          </a:prstGeom>
          <a:effectLst/>
        </p:spPr>
        <p:txBody>
          <a:bodyPr vert="horz" lIns="91440" tIns="45720" rIns="91440" bIns="45720" numCol="1" rtlCol="0" anchor="ctr">
            <a:prstTxWarp prst="textPlain">
              <a:avLst/>
            </a:prstTxWarp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h-TH" b="1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สารบัญ</a:t>
            </a:r>
            <a:endParaRPr lang="th-TH" b="1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6" name="ไดอะแกรม 5"/>
          <p:cNvGraphicFramePr/>
          <p:nvPr>
            <p:extLst>
              <p:ext uri="{D42A27DB-BD31-4B8C-83A1-F6EECF244321}">
                <p14:modId xmlns:p14="http://schemas.microsoft.com/office/powerpoint/2010/main" val="1384172682"/>
              </p:ext>
            </p:extLst>
          </p:nvPr>
        </p:nvGraphicFramePr>
        <p:xfrm>
          <a:off x="5169878" y="668215"/>
          <a:ext cx="8128000" cy="6391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210721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54050" y="215369"/>
            <a:ext cx="4630738" cy="1507067"/>
          </a:xfrm>
        </p:spPr>
        <p:txBody>
          <a:bodyPr>
            <a:normAutofit/>
          </a:bodyPr>
          <a:lstStyle/>
          <a:p>
            <a:r>
              <a:rPr lang="th-TH" sz="4000" dirty="0"/>
              <a:t> </a:t>
            </a: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มีความรักชาติ ศาสน์ กษัตริย์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89706" y="1722436"/>
            <a:ext cx="5386388" cy="291464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3200" b="1" dirty="0">
                <a:solidFill>
                  <a:schemeClr val="tx1"/>
                </a:solidFill>
              </a:rPr>
              <a:t>1.1 เป็นพลเมืองดีของชาติ  </a:t>
            </a:r>
            <a:endParaRPr lang="th-TH" sz="3200" b="1" dirty="0" smtClean="0">
              <a:solidFill>
                <a:schemeClr val="tx1"/>
              </a:solidFill>
            </a:endParaRPr>
          </a:p>
          <a:p>
            <a:r>
              <a:rPr lang="th-TH" sz="3200" b="1" dirty="0" smtClean="0">
                <a:solidFill>
                  <a:schemeClr val="tx1"/>
                </a:solidFill>
              </a:rPr>
              <a:t>1.2 </a:t>
            </a:r>
            <a:r>
              <a:rPr lang="th-TH" sz="3200" b="1" dirty="0">
                <a:solidFill>
                  <a:schemeClr val="tx1"/>
                </a:solidFill>
              </a:rPr>
              <a:t>ธำรงไว้ซึ่งความเป็นไทย  </a:t>
            </a:r>
            <a:endParaRPr lang="th-TH" sz="3200" b="1" dirty="0" smtClean="0">
              <a:solidFill>
                <a:schemeClr val="tx1"/>
              </a:solidFill>
            </a:endParaRPr>
          </a:p>
          <a:p>
            <a:r>
              <a:rPr lang="th-TH" sz="3200" b="1" dirty="0" smtClean="0">
                <a:solidFill>
                  <a:schemeClr val="tx1"/>
                </a:solidFill>
              </a:rPr>
              <a:t>1.3 </a:t>
            </a:r>
            <a:r>
              <a:rPr lang="th-TH" sz="3200" b="1" dirty="0">
                <a:solidFill>
                  <a:schemeClr val="tx1"/>
                </a:solidFill>
              </a:rPr>
              <a:t>ศรัทธา ยึดมั่น ปฏิบัติตนตามหลักของศาสนา </a:t>
            </a:r>
            <a:endParaRPr lang="th-TH" sz="3200" b="1" dirty="0" smtClean="0">
              <a:solidFill>
                <a:schemeClr val="tx1"/>
              </a:solidFill>
            </a:endParaRPr>
          </a:p>
          <a:p>
            <a:r>
              <a:rPr lang="th-TH" sz="3200" b="1" dirty="0" smtClean="0">
                <a:solidFill>
                  <a:schemeClr val="tx1"/>
                </a:solidFill>
              </a:rPr>
              <a:t>1.4 </a:t>
            </a:r>
            <a:r>
              <a:rPr lang="th-TH" sz="3200" b="1" dirty="0">
                <a:solidFill>
                  <a:schemeClr val="tx1"/>
                </a:solidFill>
              </a:rPr>
              <a:t>เคารพเทิดทูนสถาบัน</a:t>
            </a:r>
            <a:r>
              <a:rPr lang="th-TH" sz="3200" b="1" dirty="0" smtClean="0">
                <a:solidFill>
                  <a:schemeClr val="tx1"/>
                </a:solidFill>
              </a:rPr>
              <a:t>พระมหากษัตริย์</a:t>
            </a:r>
            <a:endParaRPr lang="th-TH" sz="3200" b="1" dirty="0">
              <a:solidFill>
                <a:schemeClr val="tx1"/>
              </a:solidFill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5867400" y="0"/>
            <a:ext cx="482600" cy="6858000"/>
          </a:xfrm>
          <a:prstGeom prst="rect">
            <a:avLst/>
          </a:prstGeom>
          <a:gradFill flip="none" rotWithShape="1">
            <a:gsLst>
              <a:gs pos="5000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aphicFrame>
        <p:nvGraphicFramePr>
          <p:cNvPr id="5" name="ไดอะแกรม 4"/>
          <p:cNvGraphicFramePr/>
          <p:nvPr>
            <p:extLst>
              <p:ext uri="{D42A27DB-BD31-4B8C-83A1-F6EECF244321}">
                <p14:modId xmlns:p14="http://schemas.microsoft.com/office/powerpoint/2010/main" val="3946774205"/>
              </p:ext>
            </p:extLst>
          </p:nvPr>
        </p:nvGraphicFramePr>
        <p:xfrm>
          <a:off x="6000750" y="719666"/>
          <a:ext cx="662622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627488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201FC8AC-A492-410A-B695-A675C62AA0C8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SUV0cjtE77+wIAALAIAAAUAAAAdW5pdmVyc2FsL3BsYXllci54bWytVd9P2zAQfi7S/ofI79gtHQOqBMSQ0B7GhNSx7a0yiZt4TeLMdgjlr9/Zzu+lbEh7aJWc7/vufPfdxb96zlLviUnFRR6gBZ4jj+WhiHgeB+jh6+3xObq6fHfkFyndM+nxKEBlzg2ApsiLmAolLzSA76lOAtQzYGBGXiG5kFzvgfsUuNtIJ0v07mgGLrkKUKJ1sSKkqirMFSDyWIm0NCQKhyIjhWSK5ZpJ4tJAXoNd6b+j4ZeJnOh9wVQPWei3B65JWo5nxQck1RILGZOT+XxBftx9XocJy+gxz5WmeciQB5Wc2VI+0nB3J6IyZcrYZr5Lcs20NklY28zXK744zz0lwwA5h03GlKIxUzjNY0QclkyA/W1KVVLzqAGt4VU7XvNav4153zRutnOkcy7Kx5SrBI76kM46CfTJMKqf2etaBT00Cro1TMiT7FfJJYvs67dWjPMFcgFbxdk8sapCOICnWxpqIfc3AAMV1R3EbdOwaxq2oJYDt9HXHQVqbrtlVJeSNaWa+U88YuILlZIaWVxqWTKfjIw1lgzBPnFXrpvUNcRPdJae/kNvjN+oNT/Va52xgP/RmE9A1NaE5xF7vuXgo1kGNdUMim1sWBcpNjG7nFT5mPV0PTC5HOumwEU8TWXMYAwjqinp7OQQlEmqwCUs5QjbOzgITnicpPDTkwzj04M0GZW7SYbewUFwKsLdBLQ1t2Uk4zqOxNQqyCcT68QPS6VFxl+sPAd7Rq+sDl8buebouuDtwdn8j1EcxGgGc4smVpd56u2r5vDezKlWnc+mcJaBWmEemC4L59XMQlmMfCK2pWWqb/o5NfuwBx3lPDUd01zfQe+iWvMX5lU8Ml+6xdLUJGFGMwH6cL7sMUA/YbsMwlvToYhbkTd1wJjYN/dvK9ps+bp1ruuHOuxDDZ84qxzGzdRHUEcsRZlHox7iovuIqBR22rVk1EvZFm60OAGRiiJA7+GhvvPF6UV35bPFRYO1ed27wC6XN6z0OuFOQaTWdXsRv94N8PgbUEsDBBQAAgAIAG2ZEElx18gxjy4AAMBLAAAXAAAAdW5pdmVyc2FsL3VuaXZlcnNhbC5wbmftfHlUU+e6N2o9tmprrVhqRWmtigiYihVFhmgVEVCpIEampC2kESFEQgmGkMQO1hYUZEpEhDgBFQTKlIghibXFAAGiUAgQIBYIkSHEDCQkO9n7S9DjcNqz7rrfvXet+33LP1hk73f6PfPzvPvd+6fPDvq8ufD9hVZWVm/67tsTaGU1D7Symvv96/8w3+EG/jlo/jcnIdDnU6uKdtsx88VrmF0HdllZVWUsMn4x33z9xol9IQlWVm/9Zvmbw8f9HGVl5R/su2fX4ZNI+QCuMhYT4XUCuQx2x2Znh/3FzyNTvmzfEvlWRu2Ntw85zXmnbt/x82vmvBNovTZ03wffHz/wdmrVHOzrodgP//H6cn9HpnVoGqBju8o2JSF4CZW9NTovDqZN5ufVWyOC8jgyr4TyrTXCle23jZoSuCdprIjejkxRNibAQWXGHCurU811qxkHGXESWe4QI6+rxYz2TrwvH+cGA2E8I77+A/ONE5c6poVpEGSSQLmLzNdWfOcC6M3BoSXmn+KcdugHhnHEXrrffPXwVpGad+WieV6r2O+G4FeMNotRhg56CzGWwYCbJ8q1ht5woJS0Ce2srG75IQKNCraCi9AbZfDKW+F35RsoKFBFRw0DEohSP/lu+AjoaXh0TSagqvMlTjIUS6xUC9WaIIbhsBusM6ktLFuOnB6mRY7x6YNX+L1RKytFwhVWVnF0RwcQlzK8Ujho6GZxVV8anXFEQe+5ldvagwVbCO6pEoaxmXGJcdn31zZRBtU4LOtcTZqswutFv/nADQ8cHdH1OCB2wl2ib9dXh8FAYvs9VdQ+rlCzm8EO0ZVmcGAgLrkzvz2jnEztHaKu4pt5UlNfPcRLUV6aqxzdxtM3HNZ2hiSxU6HqnmJNSayuExkA0KbJk+xyp+zsD7oaxFLCcsgDTm90k7DwAwESUaLN2BFDGfHMZ8Y5Vtvni44YP2q8ytknfOMUauY0ajvKNXBTHz6PrhA3cM+mjHxkR0QnjxTMxyK5Cp24Yu4oYeFdtsQ0pUZXS/bHFBUfiJlYnRwrkk5vBPVenQlszrKH39kZH+prLzU11/bHufDK84nY3pS2XLUrLCOEhyQhdnU3//SDNu47CpJ30L39AYHGvzjGobjXm/KEKaO58qhZ0ZsuAnR0zUFxXH/6so9YZTOy+jqnGTmxM0CYUGoCZcSOwki3e050GVGM5DIjhUJHAYsRRMOKf9KGlzKzx3KdRFqJgH22FMvnRu7jnbP1nya9ZlalR6GD43bEpQU2pvLYIg+ddxXc4TxRfjqZVBaPPIsZ6I8ToJGoHjG+fhVWUl/w7X1aG6FakSJJ/xCImQ+dj4wRIM+Ig43qEK2H64GWE+zK8tdKatHIKdLCEwvxo7KYURaxvqAyT1cJGSplEhmhW1F5GYMUHxT7FKOR6fbqvmosUM8REvqqmOhkExPvrtvKz58OGq1RtApcyNGtDU7iqaRRNBULJt6KaIQDjxjX9Bcluv1CtX0n3l14holcPXxTPColHLSuHcaK24ZzpvuYYh3WXa6/wNhVVxBROsTA6oTy2GtYd0DIFN07H3vt3IIqD73ZRviTfmlUpJPMO3FkY5jjt+VOI/MJnbQ2Y8PD9rRJ7ZcNzWnTTqIAgc7txnkxNh+LpOFgj2s4zPAojpRZPXWFTyiIQyhRflVxiPGgOOCdwi8v6R0CD7QEOjaGwBvLTK35rUINhRPLMs3hxF5zFjM7uUK5E09IMESWa8TjOP5vS+BGvzyhhrC/foAR+yPh7hUGoSsOoxSqmRFfCEXGKYyhWsP8dnXIts4+uceZPrzeS9yqLoEimhI2d4pdr55b1kUgNMc7p1GL6zokI2t3MzmK9zoOro7SSxUfW1nZsmOIZVTkQx1C17cIaNiJajFa3zzybmh8U5qC27RNzy1n9eN4KbQxUQRFYpscK5CHF5lFCajYtU7S8nBMKKzITZ1w9wOphxh72qOzZn/FRZjIvzls6qNqCpW9KpLGbiLQDFhnBak7o79dwywHCdnRps1mfQgxBl0QJ2xFqU9+lQyYhIpkPzwpfcQtR5wnKnTH5mcqagrAApfMRLFvLZJ2g1nj3x3ilbEFqz9ZJ71IQXKFxv52ivi2G82WVCw9SrdfZnZsRyPEGKN67u2IaP+8JhfyF+1y5kGgr7jO8ZvMqwPdP8XWHAibYlEzeU6vO8AEjtQ8ho3ujG1YmHZH61GjeDlEyfNY72CsD5Qwc6P1RAxQX5A9Rz6yMzvRRbGmEboqDhln1TUo2KlUJs+4n1oxAyuJqDOTIZZ7LAkkqMnFrC/7UasyPAZDuM6iuG1YdqbMj3SpTIaiBLjw+to3CWSJUWIBg3qPsV+ctLg5vjayLR6dZ0vlrTaLoSzGETQb2Ji8NMTPG5rbAJtL/GaA/i2h7hfsNc7PwkUqJ7E2F1v7zv1R+Uawd+8opl5LdtxhRg+AFvRBM9UHScZAbQIa7r19vpu6DzMtrg5ZL8DUO2UT9RcVOgdQXjDvTCzmBo9nkvcEGz9axzO9JduOV11zJkXEJSmFChJFKH6jfD+uEa42yPbGYQY8pkI2scQNR+NYWPuMaMgoEKUw+GwzIcFKVBybzIhs1dbItVuwAJbfk75Nx1kVIN670hwzHvZE+CqFaUrtVTbdppOoZIjzJIN7V5Lz2hsamuLUhquZHbk2I1gkaY6kO0ZdTdGKRjGAqTrz7n1mtlS82c7iFgnWPA/X8j0IPI+O6BHLxEGXwhxwajy7LU3bszcVn1+4ZkAbJr8G5dV9Kjm4ITzK3d9kihjU3ZSkb+sEsFIgx8SU1JnCT5uDkYJRQ0yXAkeSt3A8F+DZZi9Y313Y6cZtjWnkjrHyhwoU4p+yH6hx9WY3IEuc7COcvXcePFkjZ+6nKVhPHEAqHDFBsIaPSmXmaBq+rpH6aaokWq1eYGVVkTUE/7BRUavXz7OyQvgqGeeHkvqM5gBxquz6jPnWnR8czFmI1S9fpMIt4fbCbDheWfw3TT0rueB0JcMSlcX/yaH/UVM2cegn+/ZC4mhejYxBBffvWRu56973Z9/sulC1V7nA6tRP5jAs2U5SNtrgOP02S/VEF9eosz/fS1/aaJbmetVvduDjbv+UpZmi9ZF7thLObjAv8PHSpZl1hyP5P1rmX7Z0aYj/q4b/pQ1u6R66/gTMEq+Zh70DSRLyVLu7woM9nO5enBV5nE+PbNsscA08t+oji8Ls3zMasFDTlr9NUO1ZY1uj4p17NmemPkHB0dEaDe+N9Ehngp4PEJ7FTUgQ6abzHpr7u1lxzYtv/FNz1qhLNv7BH7nqOwaP8qznvjBVjVMHf3RNdBF0daJ5uvh9973WVCurCz+2Mrh7dCq62s6c6YX5cyhEVbO9MKNox72ebeQxXlMy3vTi3LDfOL2BqyIns9FjkiTPes8X2jAhP+Zb2m4WbTQBN+1ZsK6ezVfN5nFnTxR4uGj7V/6JZze3VHTYuQSUVkXumbWBJuMNv/hW2vh7kYi9RfCowhfQBuUOXXDu2rw3t+7fjMgj+1GbPF6iu3FzWGnkWS+ABp4nvsjd4NRI5mH+e842DqYP1ddfoLzUmh97I31zVtq/GXEm52/vn1zxd4hgu0d9nylAHjzYId3MjWH032FsWJxn/1fu0P8W3BRHN4g3vP93AzJtA0H03zFN4C3gtWYfn3zvkNkrfr7GhVoaaFtjFumjhEwV7O8WofWyjIK/Y+ZGIIf6d0tXOcZIUX9Db+RZl43Q38rLmd3yt5h67IP19BeZLKx+e5vFcMrXISGLeks33+OG0F5GoUHPvBexlvzywADU1YwH3p3/skzcYIP+ogvZCT95Zu2/QF7i8XhnSGnGrvSIdPgLk8+a7ra4/g1p0634VjeCG/icxcP7Fmo8df1B706ukB7NBeXPefljU+gzqn/88WbR/w8NTV3SGyWFO8yegY8ctlb1JwgLJKKU8o5Re2CT/Qt6FB6x+uTDb2rcp24Nb43rvxWvHckOGAw9XjFyoXKNw2TSIFHW+90Sr5MxLWXZpn6ybkDGUl+Y3KjLK9S7IF5YrGg55OXwu0ODQ+OW0Y3+WrPikwjq0bYwCWeHm155f/eSAsnqCCXCKNv/TIj1tw83wokjmT7tJbJSqtdb5+deig7hRujbRSmSqHpazsjNzlFn/wQ4DNEP6LFhWIpWnKVICMfmRX1t2xswtTuftX8UTTLt8GX2MmbMWZfkK9LNUDwKz+gzElSXi3i4B6sD6vuey7/MPxUTbAw6ssWz6BP8tLvq4CnrgSMXFDwIVGNr9eV3ZBsNZvVI8KrkkC63+Tu06/Lo0wnuAmYUO1OOzmvFSXmrcNzinZWrfLQFCnWdxIdhG9Mtz06aG5Xv3Ovj+MiNxjwoxoyyouBYCjObKB9+za2CcDZPMkWdOhOOfYFX66Q1y8eQLcdIi1IW4mhjlSdL9rH0zuWt60O4uYq1nTUF+wVMILBA/pX+yE2xsjaqd7JynTqsO/0jdRDXp9k3/WZnR3qVOS9VTtuvycoxEPbLq8ZlGCDEXhwxSF/Lv31pPT3gBS5f/7r45+KTWhfOct2Rr4DaxOrw7LmF0b7c4snR8aRUBT7M4Y7pdogrKrsVt869WcMcuA6nkdOvYZMQoQ9wiIGEBhOYZV5jbaMLNlSbKzYpR7jM6bLhG6tR9SkvaUDXodIvLyoS1nFgtzI7+jsWfk1rWz4dW4KNqUdGIbP0ckIWkbxUkYGWb9c6gL5QN3izU5JxfVWQO4juq50s4wx/7mD/pjUkpj9zAfhE3zciHAuCNx+oj6ANN3A8A0/Qpa6ntyEg8XI1iNX4Dm6SVNzCgNxG6te2zVxzKRuHMKkT8wj7iUl3VDNish/eycT/R9bN7Mgm0aXwoxTN5VCfTYwX5nerncFwQLlS30cfbo1B3M9uMHGXP85RpjCkWdYSJwkXJ45uThYMMZbNL/9MsSM9SjLEqM14XcMf6MBtafSshpqS8xgjgG0Aairh7rVVVGamWVXdou/DXfGJz30ygp4zxT2M8M2roPmGHPjzXE4v2ELqbg6edOXBmA58h9/MdXBMo2cz16CoGeCeLTmMySMEm0kKqYQoObEwcQR35YdjGdFEo4D/saAue04mMaRkHdAc/xVyipR4ddcLFK1ZE/N82TXVtFcNrxqelCVGtVCSHA1bo+p7sVj5fVnAJY5RJWAhh9J+NHqsWOmy958eM5toVPKFyJN/ng6DTXvvaW/nP6+BrE69GWRewurz3yxRxKrnY8tsVq77/6+bTr1BVudLPEjaXoywkArqE1TjDZoO/0oPV+IlcBgOXkuxhQ05ovQtvfZwfXMNMMVWTGaAjzLap25PVLS1mGLwjARJGf97rGW38XMXh2q80jjDh3uRzKVcC//rtjNw45/VHzBSWRw5Vpaxa7rnhHE2/jUlcdUFYVuPvNX8oRSOmClzSUnFT/OSz26Pm81M1jYGb6KnLH64UjKzVz+zifxwnt2GRY8dgEkMPMzriC3sqXlnp4RfTU4hLfHUfBaSEhAxqEV5Ip810vl21IaUs/nl0Bye4OTjXxcI+GeHr88mLCPjWTz6Z573MnlfopYjKevtvvl59bb07H/GK7CMN745PQhyBIGZcQQv1Itga/d00vwInI7Kdx88RIugtItNrN2zXtj2Yklh8rg55K92p4vJhaSpevVYgJd+pNwBLsAnc5nYw9UpYiHejtynchYowgjOiBVyXE4Jg2LYmqG8Qv1DwVGQFfqwhxJQy1Js9Rw0TSUxhGlOrBjkOnVN23FkpyKhnpMiUSiuqra9TctYxfedXTb8k/qNJFlBUuFAPH9VJR4y6SShQ5jTOzqnuMBUWBCFJtWkyFlVOVI7c6qhFutvO2L1NC15YRIjQhC8F1i5DqqTqDYfdKhInbpI+HbkgY+dc4lO3CbHmGvwlGTGJC93Gpby5yJWcXezMRaTwxTmGBUUHZtVDHowZn63R7oV7x7BfehkB0/PmGVd/b5AQ1BqkDHobD5hzeXlcnIalYYT34ofvqdvIJmrstzo+vHCyrzCSnaW/kEHVxgvjZjnzKbFABPSo0valgV4KEv526GIiGC8SKO48MgfrJ6RtVAENryZRvVcu/ILrGULQrhtMeImkauz+qNm3+9dOaKKcVb2YmyyNrPh8d1F9NsqBu/0fTjB1n5WXtW4wLthv1LNuU7cAVOIilxc0mAPvAt5yceh6hMl32OSuVN+oz7+gJchac1k6FRpJ28Abu9f+i07gztT8jushDUkWUjxo4atD7wT9Hs2ekVASICqjjGYStU+CFBM2y8wjNXzQnD6pd+lNUk+PWaWi/+sXCbzCXW8XADdtxyw5oWkUt2LtURThADN8Kf7QgTIbESVTreAY/N5ERE43DVFGpVax7vdMVjxO9XQyaB0aeqGGNlv1A/EnPayW3XM3rrPfZ4L5IIwkIj2+yD3FuUTJwMUL39cWmtPjs843hvRmT2xAZQXvI6lsmll4a5ENhUk3S7tmSpbbrQGreX7xqbSqLWHxT3Bj0Wp1NxJljM920qkXAE1bT7MK7Nd8pRZ6VUz9uZMTGhOGd65HFqxKkFR3Sw2wdSu0KNFlIoee6I7JN8AXnMEBVJ1xbfg2p3FznT2BqgEig/6JySZ1K7VX0UGjFQABuBJPwxJQNddJDFUIa3YATeNBQghM64/pspgM3pu7oS2G9ovdLcKLb07wFQ+yKBogjvN+KiJVAdBFEfqmhC4JgSEvXamyTd7XJc7fHnWdjdlHSlU03XACLBfsYjs2FV+cj22vvR3FEIZ0OfaTWOPO6UpvZ3TqI5SZ2wyYEs9uFgDCSmDBEv6UDsWnzfEALo6cCyO44c8hEl15jHVYLdtln585vXFTEdgG27QAzahv6jYwoHpy5t84nQSBK4I5Qjm3syuVYTRJPby7WXSjVgxvRldmQIz87Vs3De/UDXAW/nBxDQ8bTxBF9NIRfSprpkitN/7DEMaOHLWp41cbQ7TA+9I/FQqOdRcXVuSgiiCN1PZdLlmvksz6qRQ4wdUGvp0Zg+RPZkkwueCvDken9R3IJf3keuEah2jPKAZ503S5wHg9Z1ZgUjyJjje5QPx0ULrJhUWyGWmpF/jdF5eZz+volRzBuqETjo8SUQHw9FLvbaCAdBw0RPnl5ywnPpoKkcPN2U8dXkTQtWSiSqese2bcR2t/uk40NiIMnqHHA/RMVmcciMH/cQ176mA66+dDL6BhjNMkxiBJGL06bTakQhFMsLcXyYH+T5PslO5L1jGKf2jmlFJmS6TKmAJgU/yP1IWFMTbWDsp+3WBnROVmvcUh5gON3XCnf2dJ8xxhqvS0d2eYiErqQZUOguwW/LPaNuqFsKpoDLHvvDkVdtt3f/cXIogKhtthFzlOVzO812mFVJzGPrC7b9/0yrzEDJ5rKgGwyBrJ/MwhW6AEDIGfB6p6m9P8BBOH3qWpZ9VoaBpFAZueJAx+8A0LGhPlH9zgrtQ6SHyeZYquPhVvJ7apK3Rhlc+u5U6BMO/P2vwv+09ZPQ+OFu4x/ZsSOU1Rc/O/eZKb6WN2zkLnF++uLYBXFMyO9I11roRFQUaR+zhbpZatN1LnSdsGFIzIGPvcAacEvPT9NMh4cFKaCqJB6SKtvRS/bKajqjgkBqOsdM3+bRPmYu0DhQoRQ2G4m2fTJsjsIasJ2FUvUAm/ahx7fy1qAS0anrfwsD0dShv5nkPvqqhRTF9LcPLUJodqvcUBkOtpJk/z+AODKx6YQKjdYaXg73Dmkp+LoQjT4TJ7FfvYWZpU/qCJ4Fl82KEbs/7prRvRxjpzRqwhu+w1uHjKuN+fEUok/iATm8VqLAmVxja3n4VTSzQ9eo6A+ARcQEjPao785ZcYrSOV2pg2RIlucLg+JRUbSp1oQ93auN6t83nVR2pJ2kBm3HNXS1NDcxYf2a+S/ZQ9qeMZXMc3PRenWIt3mydLr1HxCjukszIAxSeTr9qEPMCsOvQWUj12s6FxNFpRr1QJR+eUx/KM/6804/E9mPgGQqxoZeg7UylZGFrk1ZFIdkFtY5X1vDft0zQI9hAdwZ9SRNkv+SKWyxHg6lLt156HbbBQWYyWl84YqyhQEfA/vbajW5u5xOBpGVRJDbNxu2HEd02nugay8BaFmvyrdz4VBfOvAvljIN+FH/SSkqWS8dglmSi8lFJT1Roiz/waGfW1RonjxAKor7Z4NZ8397+ve6W802tzQnXPDNKR/QPDr6lseeUPtUF21Bj0CeBf9B934heh9YzjTk51nmXPv45NXm0LmneyMjObkU2MaR4nbi5ljmAdmvZrAVs3O7VfimhiMICNWrbloYmvMmItiR4Pb8cessZdOh1GCUCZiJrHbXyVIoXT9KyT2M/vzq2G4dwUG+dYH4pYbx2rLkLIFRfzgWZHKnvN0wO93Xp0TKsdgKtd6ohTB8eIazjZcuhCdSWjdALBKcdAYGOqoa7Ehsa93P7EF6b/xxh8yntpm+dxFQuPLqooTwby8rKFsu/3501fMx+fmh1m7Q2thI+GhtJxO+MMrPyE17+AQpdbTvG+K6qzOj4jAPeUekjAw5kvULi2+nz3MTAWhWvTGP/n7G/kU9m98d+OHd1Ju3S3qdssaZmds56kpWuLVuEHgnaa3amR91Ja6obR9wKZYYNz3bV9hIt5yu4kEnBQL35GtPhZWfx/0AZFEP887RNOziKA0cnheCksB18uAR8OInFkVaeGFGFtyfsEMo9+KJn25FRsxnxZAV7agebqF7/yyFiuqzey++5s/XSVmXkes/pob3kNVPLTCfeV4XbPduPa9oQvMuKGZ3zDMi1w1KrnuIX3HFg7nczluDmWmGor8Fee+bbVxRtXJD55cx3dsZT5wyaEngE2N/LfHncZ0bWASX8wMtjrszg8oeoF/e+4MqD3/pUKXFthD459wJ9pbbfD/GwqVD0+y+CdXu9kSq2hjo/eYHUUvzbqRDTASx5mYwPrCFskDGg8wUtudGyawMoLp5hFL8C+gro/2aghLwhqCqDPBm+FTcmAeUS5PCfZ+wo6EG8fquCJAFaxthRKAVRSGrHKfok3lMBCaKIJE71AMUkMQ1IPFmXvNL+Qqb8/hB0I4A8btSN1jBMsW5UB98QRd3dlAfv2PluJdNzTExGBCAg9+rAT0w7yL0KXVIToVL8V2T7lJCMCspqcFRALEPpnGuvSaq422UtMwvgM7+qO/orillDlxQ14TTfUjImr1XYEFtyAPWu0tUTaNVQ4FhkMRrpTnPlNN/ujRMTFGMlDC+gBcHFc1vxbBPepI0r+Svy80OSij9gi+T7OmwGj6F3NIv2+3+RnjOWM2oOBz4yoClsOsG9sxpaK9ABP+bICZ+usbc3ZCyrlWantIFhuzKuDzAarn0ICAzYMDllWwivXGxj7G9X9e6lRXfWHEx3BmI78ewdN04M/EXgTEHKPR6sNiaLkNgQ7W1e2Fp9ffmf1jJrKfPceNSvgS3J4jh33/PiYKWwSsfgBHyD09mfTnGD9ekOQO9pWICpbsytcC1KbBCY+jf9RcfEciewS3NMHZgTdEGsIXh7or06gW/7u0NaxEBCHSeiGbeOvRE01T5SBOSCPaWJBrGJKdakoIrKE9z/qoZbbCDkaNF9lkrS3bvuNFzxXtMbp1JQy6FL7z2C3tpJpfa5xBjMU7BToQogif3X8YgQYxATUJDM4nTFhZwNag3SinVEMbUlJc6+/Og2ebmmvFWGBYmsnXGIRh455zLH8QP7N/qULN6y+16h54ePUWGX6eg+90V4djnDFMxQCpW1w4KG63D9CfbZv6xGdwDrDYM8k5c3SbRc/iB3yhU2oZPuaNx+mr1OULem8MtBqmTkZGhgtViJZptkJrEqb5B24BucAMPu9fEPNnxU5Cn2b1bYZVib9guNlOT0KwMl4Ewc66/K49LIGN76yrm9AvoK6P8IUAcwVgSDVDA6PImJfQFuf6IoAm1OLte9XN2bo9pNpzfuMEdeSlcLKYZohOmLYZWtMIH8fJIYvZbFI2u5Ok6l0+I78QLLNsD/yPEat7VUXRKVf+8nzTPe4PcFLqY+/s7ul0MMUFOCM133pjzP18/ssXANRXuh96xs0HmvurzqMtvF/foMfPqPIMwST8393nlLPE5MNdszGrZiklYTRzJrSFP1sskptsIryfIo4qLasI5Pzhx+RBeKInTuOsWFZ6exRs4/Sbp48cP3iEqqZX8qDfLy1o225cvQbhN74mR77kzk2fK9/ZJ5KX5QgtAziULKs5yV6C4ffnaSIXP3VXO+4Z1GbVFYzj1MsBno8kejq+aGrEcBmiL3dbcLrI8ifYXJ7NG6MRMzweVqeWccSwP8ZDl6Ha04dmw+D+Vl72WQM+XoXlD5KIODooy+YDxmZxWh3QI63AHCtwqXQ050lhGWXX0paWkUJZUAxZ1yhdmvdFG0uytSihpkhPxC9OqUx7+qEwMbanj7hQSXynVA045en+7KdM/5nuq+qhGC42OsPqVN50uLAQTcUKWw+bv+OP6FxL7N7ZdeYjvTskMmth6QBs9sdJgo/6BkMYZz5FKC6jJM5tBrJq7m4Chr5PddWrrLQADOfm7WzXxTXe2aQnQ1UlCR/a6DzMR/uxrp3vvZcmi8J3sypp5H6Q35F9YfU+LWERgdqHWIjqDzQYVBUwmkG8vlR34BDpuTR6iuiMww7fEXgy4OeodJ+ao58td281LE1LpzTDNp8qLevwgyYGkcjiqxD+EadlPkcqXg08GS5ZO0/natCwfq2dmSTG3kBQBeCFXC3StFG+WCqDxbjLYXJkl3zNg1qosGwlYDVc+OxjR9eMic4Vxt5HFyPdftKGJGq0vnSvyIbHzh9VpW9gJBxmKNuk88leDum9fuRetMOM3NNUQ08uQl5dnTZUMM7DTaS1AHsJ1A3/S6gu+byJMBn2j4F4bDCtde2Pwsxrz1kzkY2DiDDjUOHH/f1EQ2Z38Lzg/nF3/9bZ3dsmNouJpm9+G+pbiJacQkMNaLBMIh1XsGRVBrjYlZTiE59x6k3gyBd+L3m0WK5V+oxOYLst9w863qb5982WLYrXa6bGzxS8QdUNLRz6KH7TuWCEQN+Y+6bAozilFM1Feir/PgL5NxxhoCK7sVtwt4X8L4L1swc7c5Mw6UBCCMGdv+QrsemhBDvozab3kxyR2QBNJTp8iLP5/6VxNIhfrk9owUlZHgCOhBy6lMnnPCy2jlt9MgizcgDN87p648QF2zc9T/ZSuVbwCJaVSUcdhyOIoBUxf9ZfzuJZ5fE8yGXCg5WEiacmukql4GsirUWAYfQhwIeMAjqkf1dtP+fwqN4J5TrfR/pZgK7kR5XWMESqhHqCLNWmovvBGusDpf/xetpWNL/utyedXlVZd/08VXiWGDSjtI2R0QOoJ5dRjmVcOrhlcN/5sahHDIWE7XrllTeeDej8/uBngof+8VwHgpE+u4PzYJs6s+fP5CTR7fjmqcPG2DvDUdiNozMpmyv6nns3MrYv6bzqM9bxp8PGwHzSy2tK//r8w6eXkImqwRFpKnEhjuJAiQULUVSZwJy2OmiwfTHfn04VblEd08y2t505yb43v4a8wUTiOoiVemaOiag2G8Pm1VkxKFSeKcUEKDOm6S1ly+czx6QqQnE/q7TOYFt7tKDN2sYs7rpBVjcfW4LvIUOi9yoghoEn7NAKiHbDaBZkL4gnmXItLZt+H0acuGtWUPvBxHnujdxtO3ifZDHXTu1wQJWVcANPl4qS7qwxn81aTJXD5oeWJfNjoNpzuJhBNSTDcNAHU8qJSINXDhogjeR4iqjDqp5cDYEoUMPY25Xjlkd2O3pGt4u9WpSHraRYTS8MURO/DxGQEwIHDpuh12niEPRt3inlDCu2s2uk2Ng+F7F/6xUjJzT+0S3Ia6bS7IYoql13cVl0Tdyx/UFKsrBdJbq4mTQTPqCzypM45YZCwJZzG8G/RtuEFix/oJaUx3Gx6LpMACi7dUDkyJyg/PYnqAr6/spVDoW3goRWm4zv10tZz8Dx/+HCtb9qWHPHO1JhBZhQUO6JB17bQRTEquTcKmcGPZdzve7TK5HU4NXHiUW7wvWKAJfL8skObYQO5tYWp7V9PpfA7sQX1fQTVDLMBfyvbQh0gJB7trGSHu8fdpAsVu0oJ9qV9TE0Ebyp82LdkL2iokmbt1mcD9uAyagBzHE4qCjTi++2ktEZExbGWVHjE4gDCJeVu7yIrgidgDlO4uMvz7IeplLe0ROS05NRI1SIhvhLTNwih9jf+udpH0jbz+OMRwUHuY8uA3cYI9AHnfDSSSI9RdY8ifLCXWe0aEVRRYPSqJqJtouD0QZdfFJaXPs9r+lX4yaVoBvhus4yHKa7YSPZOCGTqEEXYj95fjSBjiMOBYkZvTRgjOm0CYJkOVKNrDfiRNdkywDZvfpYppTBYpmtC6KgU+hp+0okut3HEYmAqeCD9zXMI5XjDxmXyl1faDRLGOBhfxDnv+w3zPuSUMLDMrXyq0ru6dI20TzmkIGBqmzgXFZYZeTmEjr4+yAQTKtANl3fVvmTF27WCrfgpIuRpOMSOec2q4Vgr/CnFj9Xdm+RyR8pxurv4u7bOnaLNZOEXo+iI4o7zCS9w23SKeBrKdTRjjFg6nAG4QzuiqU0hlKbVCCSZUfGSL4Sz0KGmkGuhJqhexZ6iaa3aegEHEo1jed1gdTigj60oTK3bXKZB1B3MFOeDP2jetbBk+q4nXjSyKoJR/xcwtNAroE7Xwv0BVhilRX0mI9EMDDEFfyUzJHwoDriNwvdguOIZ2+uxEJt9t/i1TrKrmmNSrcQecfulCtD2m76dTKdj59Sh78diixBYCr706RddN8Xmr14cCg+GdKhFKqoIkIWkHFBRdd40Jo79rw/1sE7u4L6kyFNNWEelbOnZIzjajaL2Ssauyb5vVifAKgDrvYvD0UU1pItOJN4+uR+VbQ/5+Px0/fZwuFd/M174LFdXJ4xNVR2XlmgeplHx69cCodCMpfxCK5xECLzuLoMlQX6EmZVXuuLG/bCz+kVd1G8HlC0bkioKUWzfH9e+tuGN5CzJMqKlRi7uWQwFUQ6dM7ULWLEFZGNW+qTcgfd2NUcXF1bOSE1iOPsrsvUvRumCLJmyi6ysB/IdfOCiqY9VqQyWDLgq3m7mzAKl+/zqqmC76Cruyy315TXmrQCRt2NoV+aCsOyQ7spk8WVIX2Wpq0tXb6blZeqIRz6bafiRu0zT8MCkK2TFSdWyTmkhttLtF6FJvDq066PL2EcEer7n3ZZZzo/7xdYpBvD7C5YOSkyxzfa6TxxRZWFiyTle+jv/xjgdVxRbeeah6p8YlM2S5nyOP2FbjSDTVMQsaaAKj9na0/nYRp6wmdzzt59UZZiIv0rgpsq3H4OVU8u39o+ZfHbyDAt9T1z1XXzuLVE8N3xcCjuCdurLCDLf8vqzqMOfOyRb8w5vagQl6xPvo+nCoLtAit+zaLVJTZDb14yXO0KxmP7bs60p5CpvMWpf3HYym2iNGQHTYYUy+Kq/8F3sTgdZ3Og08ntx9QBVajCKguiI7zOzpzAJExfKNIJZSVJ4NFIii5b/zVa/5kFJ8MgY+VLEPea43V5Yn5KWySHYq45ukw7HiFX/QFt9cEVu2hW+WkUBKular7xL5zYpPJY93y78EvH+GK+VZmGJbMVQ5Yy/o6K24KyMEG4fTUMYhvebID9mHiFjEr0CW5KCLE2p4six5f3LXjhhDLZCyT5mh3c6U0jO+CEcohYq90xfMwXmWF876M0UXJRocOWAv5tyscV081GccfyqMLOqeJc6mQxYleauLJ7fJHakLWnis9lPGokV5EptOa9HRTZ3MoCIYWx4xV17n73hPNN3eeLxgq+9UTLqzDmaTRVgOoWlSTsHkPkPS25qKshmf2aXnQaACohAgk44BfapxcVaXJp4SlZrRdPU+QI6y4Fc7Ap1tZnW1bQOWMv1EMjWVZ3d1afzqcFYPtx+GmKg/Kmrh+0Wp0Y5y34Xxg3m9vNFjnUGfk0xdRsLdD1A1cdXa+PbM8c1jwRM3ffH9coqMMrURNJnOShtLQWcwTyKMsYYgXB5ZFrE3kbrRYVqP5hDVo72kQXVhDRwchlNyLWfOMTxwgkfhnl1m9UtFshfTacGDiD74et+t8NJ/YRbGTs/fAt1xksz/ZSJizhPVMScOZUadaU0WmEp1ZB1wLJZ/ut/xV4EI0xxqFtUddWgRp42qpytgV5/IKosA72P7qckdq/O1ZB6yCOo53gGRvyv25CIijOonagPdXUJ5/F2NxNgm8YDp9N4D0t12hvt6lxDXicPiuZRiM8hdiaKwa7Q+caOq7qLdUzYKpIbK3Fn3v1Vul34dBukvKugCn1luehgf/zar4Wf9ZNUzPqS2OmMZCOSIwIJ5APeeuOgZOIOjttk7lQrsbg1hwv+sangvIaIRzlvZFelydQY2kgriIC2OjuZlmfOgOueHGLN6Q/QJgBq7kVhRdxgTlD+7vp+7eKBDGCNhPcVD1mSEgPHNOrndzeP64xKrO8qT5qwLBa7kVUYd3lE2JBksZtS6XBrZ6sOs+6M7jVAE79VFFLAPZ/iYmX6gwy4Bej8hxAgAPdd7ZMrmyKX1BYl9JiTy8u30IYbkp3Hl0WszSZZvrKhZj3WNFDueoYyXrBVRTSIMpAmAfs/Uj9jDiWDmWwSBFcITtelqstde6pGTCL0w4WauOGWV6ZsLszAjXD5jmY6okw5kPEE9LeUF1MVa+HfSA5isWQDFN+z703b544Z2gQuR/CAgILNNozU4sZLGRP5L4zrDHLwOT580h4DukVu0DJ9BFWNMfpw8ygJ+yUGrLoxoVV8eFh9EspnRciVn0vf8et4ifYHZsW1NpdpTa2GMMYU/eeQMoKNCOhme5AZZfggpCh2l0onWWrmR3RA6nVL/oyUULA6rP4infSKsKiYTStcJWcfdD8x6kX3/EC3u7mq4/jQI2GTyv8o7Xm/hd3x9KiSE3gvO8DYzdIKrravMzWj0QrKGoOSfpwIU2yjD29orVdNFXhg8zXtzpwGtIqSh9LkoYhve9kzpI9XxLrV0jVnW2TW/ymui2FnZ8+RyxEezq4iuzJoGSpC9zrmretYo1PVCcsULwXo21zUH61Sq7N65lZUbNYeWNx7dpPPnafyleDNpt/9JWo8gd/rSZxMSA2MEaNh6XMJKDX4hqSFPbjT51qXM6vMAScGR8nRhwbOpTXkLSgnXOIPnhiSHjAFBwV8T68b1+KX/JiuSAIO6TdNEKDLoyWDLV3yCvf5hc2UmqZRlkNXUCq5eiDa5DI5T+0uvCsqChfS0W6ugfejnidvZFxI37wwP1T4iBPNTKkZ40jLwlsRykIUb+E4CyQ1O7YdB5SjUerfVwQ+kXaUygffIFt+uBNVGubrefjb1FSt3fPmPJ9lmWzC3kH1CyVuFKK34zQvB46pyKy/RL6GrUOoYnjYGQwVlVCTNb1S7BHq8pNKhvqEPZ+rG5VrgTbGK0eJenzpFoTmJZT6shnjQpCpPO07RVe+vmzpia4CmFfg/h6g3MRe0nmEqd57aHaNIkbkLvkU1V4eU9L37OEEf25Fo/CgXixxJCLBQSRCRl/45zQxIEqvc7SqG17SfToM2g1kRI98A7UncBDAESmoYXoV+gPPSXFlSAMuedQjmimvi/DJTmBMEEFjlhcYm8u30tO3mcic+wkLUhwhe4IiaCDU0uqHoRZCFDqFkbgHRD25l9Th5ezGSmZFGYAXxIJv4z5Tw5Uvgxsd6yK4QGq2kR+chys0VmdWWQ39X0L0J1zcHtKyY/bqUv4z6mz+Mc7j9NfNletgOaCXF0MmgbbF8jWqY1g79UAPZISxF2udhHdPZ6iGGUQGBuCdfogrvUIYhHcBmS6WrHUqD0RwtX7VI8C8JYEHE9nbQrhr8PeisCvPA8pkqX++Deyo+/fzb/wNQSwMEFAACAAgAbZkQSdmGME1MAAAAagAAABsAAAB1bml2ZXJzYWwvdW5pdmVyc2FsLnBuZy54bWyzsa/IzVEoSy0qzszPs1Uy1DNQsrfj5bIpKEoty0wtV6gAihnpGUCAkkKlrZIJErc8M6Ukw1bJ3MgAIZaRmpmeUWKrZGqCENQHGgkAUEsBAgAAFAACAAgARJRXRyO0Tvv7AgAAsAgAABQAAAAAAAAAAQAAAAAAAAAAAHVuaXZlcnNhbC9wbGF5ZXIueG1sUEsBAgAAFAACAAgAbZkQSXHXyDGPLgAAwEsAABcAAAAAAAAAAAAAAAAALQMAAHVuaXZlcnNhbC91bml2ZXJzYWwucG5nUEsBAgAAFAACAAgAbZkQSdmGME1MAAAAagAAABsAAAAAAAAAAQAAAAAA8TEAAHVuaXZlcnNhbC91bml2ZXJzYWwucG5nLnhtbFBLBQYAAAAAAwADANAAAAB2MgAAAAA="/>
  <p:tag name="ISPRING_PRESENTATION_TITLE" val="ค่านิยม 12 ประการ ebook"/>
</p:tagLst>
</file>

<file path=ppt/theme/theme1.xml><?xml version="1.0" encoding="utf-8"?>
<a:theme xmlns:a="http://schemas.openxmlformats.org/drawingml/2006/main" name="เส้นบาง">
  <a:themeElements>
    <a:clrScheme name="เส้นบาง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เส้นบาง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เส้นบาง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94</TotalTime>
  <Words>60</Words>
  <Application>Microsoft Office PowerPoint</Application>
  <PresentationFormat>แบบจอกว้าง</PresentationFormat>
  <Paragraphs>13</Paragraphs>
  <Slides>3</Slides>
  <Notes>3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</vt:i4>
      </vt:variant>
    </vt:vector>
  </HeadingPairs>
  <TitlesOfParts>
    <vt:vector size="9" baseType="lpstr">
      <vt:lpstr>Calibri</vt:lpstr>
      <vt:lpstr>Century Gothic</vt:lpstr>
      <vt:lpstr>Cordia New</vt:lpstr>
      <vt:lpstr>DilleniaUPC</vt:lpstr>
      <vt:lpstr>Wingdings 3</vt:lpstr>
      <vt:lpstr>เส้นบาง</vt:lpstr>
      <vt:lpstr>ค่านิยม 12 ประการ</vt:lpstr>
      <vt:lpstr>คำนำ</vt:lpstr>
      <vt:lpstr> 1. มีความรักชาติ ศาสน์ กษัตริย์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ค่านิยม 12 ประการ ebook</dc:title>
  <dc:creator>Sarawut Mooyotha</dc:creator>
  <cp:lastModifiedBy>Sarawut Mooyotha</cp:lastModifiedBy>
  <cp:revision>8</cp:revision>
  <dcterms:created xsi:type="dcterms:W3CDTF">2016-08-15T09:08:02Z</dcterms:created>
  <dcterms:modified xsi:type="dcterms:W3CDTF">2016-08-16T12:40:33Z</dcterms:modified>
</cp:coreProperties>
</file>